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84" r:id="rId5"/>
    <p:sldId id="286" r:id="rId6"/>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2E0C60-8C58-EAB0-6C98-AD9B0633498C}" name="Erin Hessler" initials="EH" userId="S::erin.hessler_charity.org#ext#@tribaltechllc.onmicrosoft.com::12e74b80-722b-4675-a550-97f5bdd0ebaa" providerId="AD"/>
  <p188:author id="{55C42871-C38E-9451-719A-A46EE3144DD9}" name="Danielle Byrd" initials="DB" userId="S::dbyrd@tribaltechllc.com::21e0ad69-2b5d-49d9-95d8-132a89bf4fd1" providerId="AD"/>
  <p188:author id="{8AF16DDC-5237-FD00-3334-EA2A7C4DB3DB}" name="Amanda Huckins" initials="AH" userId="S::mandy.huckins_charity.org#ext#@tribaltechllc.onmicrosoft.com::a38c1aec-cd94-45c4-99ea-2e9a1b0d74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DC4"/>
    <a:srgbClr val="003479"/>
    <a:srgbClr val="AC1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25" autoAdjust="0"/>
  </p:normalViewPr>
  <p:slideViewPr>
    <p:cSldViewPr snapToGrid="0">
      <p:cViewPr varScale="1">
        <p:scale>
          <a:sx n="53" d="100"/>
          <a:sy n="53" d="100"/>
        </p:scale>
        <p:origin x="1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58852-64A2-4388-8679-412F122CD5D7}" type="datetimeFigureOut">
              <a:rPr lang="en-US" smtClean="0"/>
              <a:t>9/13/2023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A1E51-42B8-4A86-8F25-3FAC1DD9BE4A}" type="slidenum">
              <a:rPr lang="en-US" smtClean="0"/>
              <a:t>‹#›</a:t>
            </a:fld>
            <a:endParaRPr lang="en-US"/>
          </a:p>
        </p:txBody>
      </p:sp>
    </p:spTree>
    <p:extLst>
      <p:ext uri="{BB962C8B-B14F-4D97-AF65-F5344CB8AC3E}">
        <p14:creationId xmlns:p14="http://schemas.microsoft.com/office/powerpoint/2010/main" val="289654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Source Sans Pro"/>
                <a:ea typeface="Source Sans Pro"/>
              </a:rPr>
              <a:t>Choose your photo. </a:t>
            </a:r>
            <a:r>
              <a:rPr lang="en-US" sz="1200" i="1" dirty="0">
                <a:latin typeface="Source Sans Pro"/>
                <a:ea typeface="Source Sans Pro"/>
              </a:rPr>
              <a:t>TIP:  Photos showing a happy, smiling face or happy moment that tell a story are the most compelling. </a:t>
            </a:r>
          </a:p>
          <a:p>
            <a:pPr marL="228600" indent="-228600">
              <a:buAutoNum type="arabicPeriod"/>
            </a:pPr>
            <a:r>
              <a:rPr lang="en-US" sz="1200" dirty="0">
                <a:latin typeface="Source Sans Pro"/>
                <a:ea typeface="Source Sans Pro"/>
              </a:rPr>
              <a:t>Insert your own photo into this slide by clicking the icon in the middle. Make sure the photo goes to the back. If you can only see your photo, go under the “Picture Format” ribbon, choose “Send to the Back” to put the photo in the background and the text box to the foreground.) </a:t>
            </a:r>
          </a:p>
          <a:p>
            <a:pPr marL="228600" indent="-228600">
              <a:buAutoNum type="arabicPeriod"/>
            </a:pPr>
            <a:r>
              <a:rPr lang="en-US" sz="1200" dirty="0">
                <a:latin typeface="Source Sans Pro"/>
                <a:ea typeface="Source Sans Pro"/>
              </a:rPr>
              <a:t>Edit the text to match your photo using the first word “so.” </a:t>
            </a:r>
            <a:r>
              <a:rPr lang="en-US" sz="1200" i="1" dirty="0">
                <a:latin typeface="Source Sans Pro"/>
                <a:ea typeface="Source Sans Pro"/>
              </a:rPr>
              <a:t>TIP: Try to use a name to really draw the viewer into your image.</a:t>
            </a:r>
          </a:p>
        </p:txBody>
      </p:sp>
      <p:sp>
        <p:nvSpPr>
          <p:cNvPr id="4" name="Slide Number Placeholder 3"/>
          <p:cNvSpPr>
            <a:spLocks noGrp="1"/>
          </p:cNvSpPr>
          <p:nvPr>
            <p:ph type="sldNum" sz="quarter" idx="5"/>
          </p:nvPr>
        </p:nvSpPr>
        <p:spPr/>
        <p:txBody>
          <a:bodyPr/>
          <a:lstStyle/>
          <a:p>
            <a:fld id="{936A1E51-42B8-4A86-8F25-3FAC1DD9BE4A}" type="slidenum">
              <a:rPr lang="en-US" smtClean="0"/>
              <a:t>1</a:t>
            </a:fld>
            <a:endParaRPr lang="en-US"/>
          </a:p>
        </p:txBody>
      </p:sp>
    </p:spTree>
    <p:extLst>
      <p:ext uri="{BB962C8B-B14F-4D97-AF65-F5344CB8AC3E}">
        <p14:creationId xmlns:p14="http://schemas.microsoft.com/office/powerpoint/2010/main" val="375884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A1E51-42B8-4A86-8F25-3FAC1DD9BE4A}" type="slidenum">
              <a:rPr lang="en-US" smtClean="0"/>
              <a:t>2</a:t>
            </a:fld>
            <a:endParaRPr lang="en-US"/>
          </a:p>
        </p:txBody>
      </p:sp>
    </p:spTree>
    <p:extLst>
      <p:ext uri="{BB962C8B-B14F-4D97-AF65-F5344CB8AC3E}">
        <p14:creationId xmlns:p14="http://schemas.microsoft.com/office/powerpoint/2010/main" val="420790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A29335-6436-E690-8A53-75E9DA350D4D}"/>
              </a:ext>
            </a:extLst>
          </p:cNvPr>
          <p:cNvSpPr>
            <a:spLocks noGrp="1"/>
          </p:cNvSpPr>
          <p:nvPr>
            <p:ph type="pic" sz="quarter" idx="10"/>
          </p:nvPr>
        </p:nvSpPr>
        <p:spPr>
          <a:xfrm>
            <a:off x="0" y="0"/>
            <a:ext cx="7315200" cy="7315200"/>
          </a:xfrm>
        </p:spPr>
        <p:txBody>
          <a:bodyPr/>
          <a:lstStyle>
            <a:lvl1pPr marL="0" indent="0">
              <a:buNone/>
              <a:defRPr/>
            </a:lvl1pPr>
          </a:lstStyle>
          <a:p>
            <a:endParaRPr lang="en-US" dirty="0"/>
          </a:p>
        </p:txBody>
      </p:sp>
    </p:spTree>
    <p:extLst>
      <p:ext uri="{BB962C8B-B14F-4D97-AF65-F5344CB8AC3E}">
        <p14:creationId xmlns:p14="http://schemas.microsoft.com/office/powerpoint/2010/main" val="34433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815E6-64C7-42D9-B4C9-994CBA8DFB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187066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389467"/>
            <a:ext cx="1577340" cy="6199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89467"/>
            <a:ext cx="464058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815E6-64C7-42D9-B4C9-994CBA8DFB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181287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815E6-64C7-42D9-B4C9-994CBA8DFB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146198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823722"/>
            <a:ext cx="6309360" cy="3042919"/>
          </a:xfrm>
        </p:spPr>
        <p:txBody>
          <a:bodyPr anchor="b"/>
          <a:lstStyle>
            <a:lvl1pPr>
              <a:defRPr sz="4800"/>
            </a:lvl1pPr>
          </a:lstStyle>
          <a:p>
            <a:r>
              <a:rPr lang="en-US"/>
              <a:t>Click to edit Master title style</a:t>
            </a:r>
          </a:p>
        </p:txBody>
      </p:sp>
      <p:sp>
        <p:nvSpPr>
          <p:cNvPr id="3" name="Text Placeholder 2"/>
          <p:cNvSpPr>
            <a:spLocks noGrp="1"/>
          </p:cNvSpPr>
          <p:nvPr>
            <p:ph type="body" idx="1"/>
          </p:nvPr>
        </p:nvSpPr>
        <p:spPr>
          <a:xfrm>
            <a:off x="499110" y="4895429"/>
            <a:ext cx="6309360" cy="160019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E815E6-64C7-42D9-B4C9-994CBA8DFB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69287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815E6-64C7-42D9-B4C9-994CBA8DFB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418367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389468"/>
            <a:ext cx="6309360" cy="1413934"/>
          </a:xfrm>
        </p:spPr>
        <p:txBody>
          <a:bodyPr/>
          <a:lstStyle/>
          <a:p>
            <a:r>
              <a:rPr lang="en-US"/>
              <a:t>Click to edit Master title style</a:t>
            </a:r>
          </a:p>
        </p:txBody>
      </p:sp>
      <p:sp>
        <p:nvSpPr>
          <p:cNvPr id="3" name="Text Placeholder 2"/>
          <p:cNvSpPr>
            <a:spLocks noGrp="1"/>
          </p:cNvSpPr>
          <p:nvPr>
            <p:ph type="body" idx="1"/>
          </p:nvPr>
        </p:nvSpPr>
        <p:spPr>
          <a:xfrm>
            <a:off x="503874" y="1793241"/>
            <a:ext cx="3094672"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672080"/>
            <a:ext cx="309467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1793241"/>
            <a:ext cx="3109913"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672080"/>
            <a:ext cx="3109913"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E815E6-64C7-42D9-B4C9-994CBA8DFB7D}"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151600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E815E6-64C7-42D9-B4C9-994CBA8DFB7D}"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422586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15E6-64C7-42D9-B4C9-994CBA8DFB7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204813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p>
        </p:txBody>
      </p:sp>
      <p:sp>
        <p:nvSpPr>
          <p:cNvPr id="3" name="Content Placeholder 2"/>
          <p:cNvSpPr>
            <a:spLocks noGrp="1"/>
          </p:cNvSpPr>
          <p:nvPr>
            <p:ph idx="1"/>
          </p:nvPr>
        </p:nvSpPr>
        <p:spPr>
          <a:xfrm>
            <a:off x="3109913" y="1053255"/>
            <a:ext cx="370332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9BE815E6-64C7-42D9-B4C9-994CBA8DFB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216317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p>
        </p:txBody>
      </p:sp>
      <p:sp>
        <p:nvSpPr>
          <p:cNvPr id="3" name="Picture Placeholder 2"/>
          <p:cNvSpPr>
            <a:spLocks noGrp="1" noChangeAspect="1"/>
          </p:cNvSpPr>
          <p:nvPr>
            <p:ph type="pic" idx="1"/>
          </p:nvPr>
        </p:nvSpPr>
        <p:spPr>
          <a:xfrm>
            <a:off x="3109913" y="1053255"/>
            <a:ext cx="3703320" cy="519853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9BE815E6-64C7-42D9-B4C9-994CBA8DFB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678B-5675-4FDE-AFE1-8003D2F4955F}" type="slidenum">
              <a:rPr lang="en-US" smtClean="0"/>
              <a:t>‹#›</a:t>
            </a:fld>
            <a:endParaRPr lang="en-US"/>
          </a:p>
        </p:txBody>
      </p:sp>
    </p:spTree>
    <p:extLst>
      <p:ext uri="{BB962C8B-B14F-4D97-AF65-F5344CB8AC3E}">
        <p14:creationId xmlns:p14="http://schemas.microsoft.com/office/powerpoint/2010/main" val="73448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89468"/>
            <a:ext cx="630936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947333"/>
            <a:ext cx="630936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6780108"/>
            <a:ext cx="164592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9BE815E6-64C7-42D9-B4C9-994CBA8DFB7D}" type="datetimeFigureOut">
              <a:rPr lang="en-US" smtClean="0"/>
              <a:t>9/13/2023</a:t>
            </a:fld>
            <a:endParaRPr lang="en-US"/>
          </a:p>
        </p:txBody>
      </p:sp>
      <p:sp>
        <p:nvSpPr>
          <p:cNvPr id="5" name="Footer Placeholder 4"/>
          <p:cNvSpPr>
            <a:spLocks noGrp="1"/>
          </p:cNvSpPr>
          <p:nvPr>
            <p:ph type="ftr" sz="quarter" idx="3"/>
          </p:nvPr>
        </p:nvSpPr>
        <p:spPr>
          <a:xfrm>
            <a:off x="2423160" y="6780108"/>
            <a:ext cx="246888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6780108"/>
            <a:ext cx="164592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F52B678B-5675-4FDE-AFE1-8003D2F4955F}" type="slidenum">
              <a:rPr lang="en-US" smtClean="0"/>
              <a:t>‹#›</a:t>
            </a:fld>
            <a:endParaRPr lang="en-US"/>
          </a:p>
        </p:txBody>
      </p:sp>
    </p:spTree>
    <p:extLst>
      <p:ext uri="{BB962C8B-B14F-4D97-AF65-F5344CB8AC3E}">
        <p14:creationId xmlns:p14="http://schemas.microsoft.com/office/powerpoint/2010/main" val="2410887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C64F1F5-DB1A-B613-3531-D016812D4B32}"/>
              </a:ext>
            </a:extLst>
          </p:cNvPr>
          <p:cNvSpPr>
            <a:spLocks noGrp="1"/>
          </p:cNvSpPr>
          <p:nvPr>
            <p:ph type="pic" sz="quarter" idx="10"/>
          </p:nvPr>
        </p:nvSpPr>
        <p:spPr/>
      </p:sp>
      <p:sp>
        <p:nvSpPr>
          <p:cNvPr id="5" name="Rectangle 4">
            <a:extLst>
              <a:ext uri="{FF2B5EF4-FFF2-40B4-BE49-F238E27FC236}">
                <a16:creationId xmlns:a16="http://schemas.microsoft.com/office/drawing/2014/main" id="{F59CD00C-68C2-4BA4-4938-CAB30E7BB7E6}"/>
              </a:ext>
            </a:extLst>
          </p:cNvPr>
          <p:cNvSpPr/>
          <p:nvPr/>
        </p:nvSpPr>
        <p:spPr>
          <a:xfrm>
            <a:off x="0" y="5364112"/>
            <a:ext cx="7315200" cy="17144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ue star with a blue star on a black background&#10;&#10;Description automatically generated with low confidence">
            <a:extLst>
              <a:ext uri="{FF2B5EF4-FFF2-40B4-BE49-F238E27FC236}">
                <a16:creationId xmlns:a16="http://schemas.microsoft.com/office/drawing/2014/main" id="{0F22AC9F-ADE8-D060-EF95-0F3FBB958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840" y="5299174"/>
            <a:ext cx="2657131" cy="1856566"/>
          </a:xfrm>
          <a:prstGeom prst="rect">
            <a:avLst/>
          </a:prstGeom>
        </p:spPr>
      </p:pic>
      <p:sp>
        <p:nvSpPr>
          <p:cNvPr id="9" name="TextBox 8">
            <a:extLst>
              <a:ext uri="{FF2B5EF4-FFF2-40B4-BE49-F238E27FC236}">
                <a16:creationId xmlns:a16="http://schemas.microsoft.com/office/drawing/2014/main" id="{86D77814-0710-388A-9142-B472FD404080}"/>
              </a:ext>
            </a:extLst>
          </p:cNvPr>
          <p:cNvSpPr txBox="1"/>
          <p:nvPr/>
        </p:nvSpPr>
        <p:spPr>
          <a:xfrm>
            <a:off x="240818" y="6175153"/>
            <a:ext cx="4196830" cy="430887"/>
          </a:xfrm>
          <a:prstGeom prst="rect">
            <a:avLst/>
          </a:prstGeom>
          <a:noFill/>
        </p:spPr>
        <p:txBody>
          <a:bodyPr wrap="square" lIns="91440" tIns="45720" rIns="91440" bIns="45720" rtlCol="0" anchor="t">
            <a:spAutoFit/>
          </a:bodyPr>
          <a:lstStyle/>
          <a:p>
            <a:r>
              <a:rPr lang="en-US" sz="2200" dirty="0">
                <a:latin typeface="Source Sans Pro"/>
                <a:ea typeface="Source Sans Pro"/>
              </a:rPr>
              <a:t>so [type your own text here]. </a:t>
            </a:r>
          </a:p>
        </p:txBody>
      </p:sp>
      <p:pic>
        <p:nvPicPr>
          <p:cNvPr id="11" name="Picture 10" descr="A picture containing font, text, graphics, graphic design&#10;&#10;Description automatically generated">
            <a:extLst>
              <a:ext uri="{FF2B5EF4-FFF2-40B4-BE49-F238E27FC236}">
                <a16:creationId xmlns:a16="http://schemas.microsoft.com/office/drawing/2014/main" id="{9352FE28-5B57-0665-3E69-C1410E97E37A}"/>
              </a:ext>
            </a:extLst>
          </p:cNvPr>
          <p:cNvPicPr>
            <a:picLocks noChangeAspect="1"/>
          </p:cNvPicPr>
          <p:nvPr/>
        </p:nvPicPr>
        <p:blipFill rotWithShape="1">
          <a:blip r:embed="rId4">
            <a:extLst>
              <a:ext uri="{28A0092B-C50C-407E-A947-70E740481C1C}">
                <a14:useLocalDpi xmlns:a14="http://schemas.microsoft.com/office/drawing/2010/main" val="0"/>
              </a:ext>
            </a:extLst>
          </a:blip>
          <a:srcRect t="46991"/>
          <a:stretch/>
        </p:blipFill>
        <p:spPr>
          <a:xfrm>
            <a:off x="298693" y="5593080"/>
            <a:ext cx="3981454" cy="535109"/>
          </a:xfrm>
          <a:prstGeom prst="rect">
            <a:avLst/>
          </a:prstGeom>
        </p:spPr>
      </p:pic>
    </p:spTree>
    <p:extLst>
      <p:ext uri="{BB962C8B-B14F-4D97-AF65-F5344CB8AC3E}">
        <p14:creationId xmlns:p14="http://schemas.microsoft.com/office/powerpoint/2010/main" val="151617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56611-3893-E34F-05EB-328A10EAC910}"/>
              </a:ext>
            </a:extLst>
          </p:cNvPr>
          <p:cNvPicPr>
            <a:picLocks noChangeAspect="1"/>
          </p:cNvPicPr>
          <p:nvPr/>
        </p:nvPicPr>
        <p:blipFill rotWithShape="1">
          <a:blip r:embed="rId3">
            <a:extLst>
              <a:ext uri="{28A0092B-C50C-407E-A947-70E740481C1C}">
                <a14:useLocalDpi xmlns:a14="http://schemas.microsoft.com/office/drawing/2010/main" val="0"/>
              </a:ext>
            </a:extLst>
          </a:blip>
          <a:srcRect l="21639" t="17017" r="28018" b="15859"/>
          <a:stretch/>
        </p:blipFill>
        <p:spPr>
          <a:xfrm rot="5400000">
            <a:off x="-2" y="0"/>
            <a:ext cx="7315199" cy="7315201"/>
          </a:xfrm>
          <a:prstGeom prst="rect">
            <a:avLst/>
          </a:prstGeom>
        </p:spPr>
      </p:pic>
      <p:sp>
        <p:nvSpPr>
          <p:cNvPr id="7" name="Rectangle 6">
            <a:extLst>
              <a:ext uri="{FF2B5EF4-FFF2-40B4-BE49-F238E27FC236}">
                <a16:creationId xmlns:a16="http://schemas.microsoft.com/office/drawing/2014/main" id="{866CF2B5-A0B4-2D22-176E-30414E85E02D}"/>
              </a:ext>
            </a:extLst>
          </p:cNvPr>
          <p:cNvSpPr/>
          <p:nvPr/>
        </p:nvSpPr>
        <p:spPr>
          <a:xfrm>
            <a:off x="0" y="5364112"/>
            <a:ext cx="7315200" cy="17144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blue star with a blue star on a black background&#10;&#10;Description automatically generated with low confidence">
            <a:extLst>
              <a:ext uri="{FF2B5EF4-FFF2-40B4-BE49-F238E27FC236}">
                <a16:creationId xmlns:a16="http://schemas.microsoft.com/office/drawing/2014/main" id="{65C94A94-6171-C60C-F5D3-9FE7901FC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840" y="5299174"/>
            <a:ext cx="2657131" cy="1856566"/>
          </a:xfrm>
          <a:prstGeom prst="rect">
            <a:avLst/>
          </a:prstGeom>
        </p:spPr>
      </p:pic>
      <p:sp>
        <p:nvSpPr>
          <p:cNvPr id="10" name="TextBox 9">
            <a:extLst>
              <a:ext uri="{FF2B5EF4-FFF2-40B4-BE49-F238E27FC236}">
                <a16:creationId xmlns:a16="http://schemas.microsoft.com/office/drawing/2014/main" id="{857D3A20-E616-BCD4-2519-E1557001B894}"/>
              </a:ext>
            </a:extLst>
          </p:cNvPr>
          <p:cNvSpPr txBox="1"/>
          <p:nvPr/>
        </p:nvSpPr>
        <p:spPr>
          <a:xfrm>
            <a:off x="240817" y="6175153"/>
            <a:ext cx="4669548" cy="769441"/>
          </a:xfrm>
          <a:prstGeom prst="rect">
            <a:avLst/>
          </a:prstGeom>
          <a:noFill/>
        </p:spPr>
        <p:txBody>
          <a:bodyPr wrap="square" lIns="91440" tIns="45720" rIns="91440" bIns="45720" rtlCol="0" anchor="t">
            <a:spAutoFit/>
          </a:bodyPr>
          <a:lstStyle/>
          <a:p>
            <a:r>
              <a:rPr lang="en-US" sz="2200">
                <a:latin typeface="Source Sans Pro"/>
                <a:ea typeface="Source Sans Pro"/>
              </a:rPr>
              <a:t>so military families like the Reeds can stay connected during deployments.</a:t>
            </a:r>
          </a:p>
        </p:txBody>
      </p:sp>
      <p:pic>
        <p:nvPicPr>
          <p:cNvPr id="12" name="Picture 11" descr="A picture containing font, text, graphics, graphic design&#10;&#10;Description automatically generated">
            <a:extLst>
              <a:ext uri="{FF2B5EF4-FFF2-40B4-BE49-F238E27FC236}">
                <a16:creationId xmlns:a16="http://schemas.microsoft.com/office/drawing/2014/main" id="{98A89654-10C9-AD8E-354A-F3445F0D91DE}"/>
              </a:ext>
            </a:extLst>
          </p:cNvPr>
          <p:cNvPicPr>
            <a:picLocks noChangeAspect="1"/>
          </p:cNvPicPr>
          <p:nvPr/>
        </p:nvPicPr>
        <p:blipFill rotWithShape="1">
          <a:blip r:embed="rId5">
            <a:extLst>
              <a:ext uri="{28A0092B-C50C-407E-A947-70E740481C1C}">
                <a14:useLocalDpi xmlns:a14="http://schemas.microsoft.com/office/drawing/2010/main" val="0"/>
              </a:ext>
            </a:extLst>
          </a:blip>
          <a:srcRect t="46991"/>
          <a:stretch/>
        </p:blipFill>
        <p:spPr>
          <a:xfrm>
            <a:off x="298693" y="5593080"/>
            <a:ext cx="3981454" cy="535109"/>
          </a:xfrm>
          <a:prstGeom prst="rect">
            <a:avLst/>
          </a:prstGeom>
        </p:spPr>
      </p:pic>
      <p:sp>
        <p:nvSpPr>
          <p:cNvPr id="2" name="TextBox 1">
            <a:extLst>
              <a:ext uri="{FF2B5EF4-FFF2-40B4-BE49-F238E27FC236}">
                <a16:creationId xmlns:a16="http://schemas.microsoft.com/office/drawing/2014/main" id="{7C23521F-FFA3-C187-5735-BD7CBEBA81E6}"/>
              </a:ext>
            </a:extLst>
          </p:cNvPr>
          <p:cNvSpPr txBox="1"/>
          <p:nvPr/>
        </p:nvSpPr>
        <p:spPr>
          <a:xfrm>
            <a:off x="136634" y="320798"/>
            <a:ext cx="3167743" cy="646331"/>
          </a:xfrm>
          <a:prstGeom prst="rect">
            <a:avLst/>
          </a:prstGeom>
          <a:solidFill>
            <a:srgbClr val="C00000"/>
          </a:solidFill>
        </p:spPr>
        <p:txBody>
          <a:bodyPr wrap="square" rtlCol="0">
            <a:spAutoFit/>
          </a:bodyPr>
          <a:lstStyle/>
          <a:p>
            <a:r>
              <a:rPr lang="en-US" b="1" dirty="0">
                <a:solidFill>
                  <a:schemeClr val="bg1"/>
                </a:solidFill>
                <a:latin typeface="Source Sans Pro" panose="020B0503030403020204" pitchFamily="34" charset="0"/>
              </a:rPr>
              <a:t>Sample of what finished product will look like:</a:t>
            </a:r>
          </a:p>
        </p:txBody>
      </p:sp>
    </p:spTree>
    <p:extLst>
      <p:ext uri="{BB962C8B-B14F-4D97-AF65-F5344CB8AC3E}">
        <p14:creationId xmlns:p14="http://schemas.microsoft.com/office/powerpoint/2010/main" val="1130154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eab88ba-16a6-4027-9999-3aac79529d4e" xsi:nil="true"/>
    <lcf76f155ced4ddcb4097134ff3c332f xmlns="89d82ca0-858d-4636-a21b-636ba34721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35D00E07123C4CB9726F71C9D9832D" ma:contentTypeVersion="17" ma:contentTypeDescription="Create a new document." ma:contentTypeScope="" ma:versionID="6a109ddeaa9171b2a1dca57be08be779">
  <xsd:schema xmlns:xsd="http://www.w3.org/2001/XMLSchema" xmlns:xs="http://www.w3.org/2001/XMLSchema" xmlns:p="http://schemas.microsoft.com/office/2006/metadata/properties" xmlns:ns2="89d82ca0-858d-4636-a21b-636ba3472196" xmlns:ns3="deab88ba-16a6-4027-9999-3aac79529d4e" targetNamespace="http://schemas.microsoft.com/office/2006/metadata/properties" ma:root="true" ma:fieldsID="2ef57a9e20b456f1365b799ddeae713e" ns2:_="" ns3:_="">
    <xsd:import namespace="89d82ca0-858d-4636-a21b-636ba3472196"/>
    <xsd:import namespace="deab88ba-16a6-4027-9999-3aac79529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2ca0-858d-4636-a21b-636ba3472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cc3a38-7b5e-48d3-9138-173a8d0869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b88ba-16a6-4027-9999-3aac79529d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a325b7e-0b80-4a63-8dcf-aa1ee425a6d8}" ma:internalName="TaxCatchAll" ma:showField="CatchAllData" ma:web="deab88ba-16a6-4027-9999-3aac7952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3B969-E5F1-4C18-AE85-C7566E70F710}">
  <ds:schemaRefs>
    <ds:schemaRef ds:uri="http://schemas.microsoft.com/sharepoint/v3/contenttype/forms"/>
  </ds:schemaRefs>
</ds:datastoreItem>
</file>

<file path=customXml/itemProps2.xml><?xml version="1.0" encoding="utf-8"?>
<ds:datastoreItem xmlns:ds="http://schemas.openxmlformats.org/officeDocument/2006/customXml" ds:itemID="{38BB696F-0841-45E3-96E8-803114ACF95B}">
  <ds:schemaRefs>
    <ds:schemaRef ds:uri="http://schemas.microsoft.com/office/2006/metadata/properties"/>
    <ds:schemaRef ds:uri="http://schemas.microsoft.com/office/infopath/2007/PartnerControls"/>
    <ds:schemaRef ds:uri="deab88ba-16a6-4027-9999-3aac79529d4e"/>
    <ds:schemaRef ds:uri="89d82ca0-858d-4636-a21b-636ba3472196"/>
  </ds:schemaRefs>
</ds:datastoreItem>
</file>

<file path=customXml/itemProps3.xml><?xml version="1.0" encoding="utf-8"?>
<ds:datastoreItem xmlns:ds="http://schemas.openxmlformats.org/officeDocument/2006/customXml" ds:itemID="{13BF40C1-C3CC-4729-95C6-2A276CD50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82ca0-858d-4636-a21b-636ba3472196"/>
    <ds:schemaRef ds:uri="deab88ba-16a6-4027-9999-3aac7952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18</TotalTime>
  <Words>149</Words>
  <Application>Microsoft Office PowerPoint</Application>
  <PresentationFormat>Custom</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Source Sans Pro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Byrd</dc:creator>
  <cp:lastModifiedBy>Amanda Huckins</cp:lastModifiedBy>
  <cp:revision>13</cp:revision>
  <dcterms:created xsi:type="dcterms:W3CDTF">2023-05-08T12:09:17Z</dcterms:created>
  <dcterms:modified xsi:type="dcterms:W3CDTF">2023-09-14T01:34:05Z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0x010100E235D00E07123C4CB9726F71C9D9832D</vt:lpwstr>
  </property>
</Properties>
</file>