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95180-C593-4727-B14B-2068F8288A78}" v="4" dt="2023-11-09T20:28:17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0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197187"/>
            <a:ext cx="621792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42174"/>
            <a:ext cx="54864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8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389467"/>
            <a:ext cx="157734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89467"/>
            <a:ext cx="464058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1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6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823722"/>
            <a:ext cx="630936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4895429"/>
            <a:ext cx="630936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0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2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89468"/>
            <a:ext cx="630936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793241"/>
            <a:ext cx="3094672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672080"/>
            <a:ext cx="309467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793241"/>
            <a:ext cx="3109913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672080"/>
            <a:ext cx="310991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6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4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053255"/>
            <a:ext cx="370332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8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053255"/>
            <a:ext cx="3703320" cy="519853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89468"/>
            <a:ext cx="63093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947333"/>
            <a:ext cx="63093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3059-D23A-4A6C-A780-F637F7114EC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9848-DC30-48AF-A98A-2BEB5D2D1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5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text with red letters&#10;&#10;Description automatically generated">
            <a:extLst>
              <a:ext uri="{FF2B5EF4-FFF2-40B4-BE49-F238E27FC236}">
                <a16:creationId xmlns:a16="http://schemas.microsoft.com/office/drawing/2014/main" id="{04C93C00-E383-FA96-FF05-90C6A99171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37"/>
          <a:stretch/>
        </p:blipFill>
        <p:spPr>
          <a:xfrm>
            <a:off x="0" y="0"/>
            <a:ext cx="7315200" cy="5600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1F0A97-A53C-AD92-E834-CE6A666D6DBA}"/>
              </a:ext>
            </a:extLst>
          </p:cNvPr>
          <p:cNvSpPr txBox="1"/>
          <p:nvPr/>
        </p:nvSpPr>
        <p:spPr>
          <a:xfrm>
            <a:off x="2790825" y="5981700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479"/>
                </a:solidFill>
                <a:latin typeface="Source Sans Pro" panose="020B0503030403020204" pitchFamily="34" charset="0"/>
              </a:rPr>
              <a:t>CFC #</a:t>
            </a:r>
          </a:p>
          <a:p>
            <a:pPr algn="ctr"/>
            <a:r>
              <a:rPr lang="en-US" sz="2800" b="1" dirty="0">
                <a:solidFill>
                  <a:srgbClr val="003479"/>
                </a:solidFill>
                <a:latin typeface="Source Sans Pro" panose="020B0503030403020204" pitchFamily="34" charset="0"/>
              </a:rPr>
              <a:t>12345</a:t>
            </a:r>
          </a:p>
        </p:txBody>
      </p:sp>
      <p:pic>
        <p:nvPicPr>
          <p:cNvPr id="8" name="Picture 7" descr="A red and blue star with a blue star in the middle&#10;&#10;Description automatically generated">
            <a:extLst>
              <a:ext uri="{FF2B5EF4-FFF2-40B4-BE49-F238E27FC236}">
                <a16:creationId xmlns:a16="http://schemas.microsoft.com/office/drawing/2014/main" id="{84E508A1-5F87-0379-8073-ECF699982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24" y="5846104"/>
            <a:ext cx="1984252" cy="12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70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5450</TotalTime>
  <Words>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Huckins</dc:creator>
  <cp:lastModifiedBy>Amanda Huckins</cp:lastModifiedBy>
  <cp:revision>2</cp:revision>
  <dcterms:created xsi:type="dcterms:W3CDTF">2023-11-09T20:25:17Z</dcterms:created>
  <dcterms:modified xsi:type="dcterms:W3CDTF">2023-11-13T15:15:19Z</dcterms:modified>
</cp:coreProperties>
</file>