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sldIdLst>
    <p:sldId id="263" r:id="rId2"/>
    <p:sldId id="265" r:id="rId3"/>
    <p:sldId id="266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003479"/>
    <a:srgbClr val="AC1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EA2FA-5A57-4672-A180-3F19059F2DAF}" v="95" dt="2023-06-06T15:39:41.673"/>
    <p1510:client id="{8B36A9C1-E15E-5BA5-9C6F-38345DCD4A7C}" v="2" dt="2023-06-15T03:29:53.805"/>
    <p1510:client id="{C00B3F62-E9C2-57B4-838F-991D86C436E8}" v="7" dt="2023-06-06T14:27:27.970"/>
    <p1510:client id="{FB138525-6404-F892-AD5E-788E874F5919}" v="2" dt="2023-06-28T18:51:13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6357" autoAdjust="0"/>
  </p:normalViewPr>
  <p:slideViewPr>
    <p:cSldViewPr snapToGrid="0">
      <p:cViewPr varScale="1">
        <p:scale>
          <a:sx n="75" d="100"/>
          <a:sy n="75" d="100"/>
        </p:scale>
        <p:origin x="22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85EEDEE3-8886-4C4A-8450-8A62C3B70015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638BCB3-8773-E44E-AD04-BA60149FC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7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ont, text, graphics, graphic design&#10;&#10;Description automatically generated">
            <a:extLst>
              <a:ext uri="{FF2B5EF4-FFF2-40B4-BE49-F238E27FC236}">
                <a16:creationId xmlns:a16="http://schemas.microsoft.com/office/drawing/2014/main" id="{849A9942-8863-9041-D2D4-EFC879695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423" y="405436"/>
            <a:ext cx="7028901" cy="1782118"/>
          </a:xfrm>
          <a:prstGeom prst="rect">
            <a:avLst/>
          </a:prstGeom>
        </p:spPr>
      </p:pic>
      <p:pic>
        <p:nvPicPr>
          <p:cNvPr id="10" name="Picture 9" descr="A blue and white qr code&#10;&#10;Description automatically generated">
            <a:extLst>
              <a:ext uri="{FF2B5EF4-FFF2-40B4-BE49-F238E27FC236}">
                <a16:creationId xmlns:a16="http://schemas.microsoft.com/office/drawing/2014/main" id="{0A4F0DB3-0CBC-339B-27E1-4358FF1B95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1070" y="8625822"/>
            <a:ext cx="1184288" cy="1184288"/>
          </a:xfrm>
          <a:prstGeom prst="rect">
            <a:avLst/>
          </a:prstGeom>
        </p:spPr>
      </p:pic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7A8C3079-1932-05BC-8DEC-696171746E2E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401500" y="2350249"/>
            <a:ext cx="7002910" cy="45490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04DBB412-7C84-C9E6-4D3E-F34588122E81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6389077" y="7493881"/>
            <a:ext cx="1027057" cy="10058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agency mark/logo</a:t>
            </a:r>
          </a:p>
        </p:txBody>
      </p:sp>
      <p:pic>
        <p:nvPicPr>
          <p:cNvPr id="3" name="Picture 2" descr="A black background with blue letters&#10;&#10;Description automatically generated with low confidence">
            <a:extLst>
              <a:ext uri="{FF2B5EF4-FFF2-40B4-BE49-F238E27FC236}">
                <a16:creationId xmlns:a16="http://schemas.microsoft.com/office/drawing/2014/main" id="{F4DDB810-F50B-16D6-BC46-97D82FAE4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5249" y="9251905"/>
            <a:ext cx="2384772" cy="4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EDEE3-8886-4C4A-8450-8A62C3B70015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8BCB3-8773-E44E-AD04-BA60149FC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321E22-FF16-97AD-5826-B8B5CBE53E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4353" y="-1944159"/>
            <a:ext cx="6703695" cy="19441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2023 CFC </a:t>
            </a:r>
            <a:r>
              <a:rPr lang="en-US" dirty="0" err="1"/>
              <a:t>NMOC</a:t>
            </a:r>
            <a:r>
              <a:rPr lang="en-US" dirty="0"/>
              <a:t> Poster Template</a:t>
            </a:r>
          </a:p>
        </p:txBody>
      </p:sp>
      <p:sp>
        <p:nvSpPr>
          <p:cNvPr id="2" name="Picture Placeholder 1" descr="Insert your graphic of choice here">
            <a:extLst>
              <a:ext uri="{FF2B5EF4-FFF2-40B4-BE49-F238E27FC236}">
                <a16:creationId xmlns:a16="http://schemas.microsoft.com/office/drawing/2014/main" id="{A5DF2D61-5094-B0DA-210F-6712AC4BF5E5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/>
      </p:sp>
      <p:sp>
        <p:nvSpPr>
          <p:cNvPr id="3" name="Picture Placeholder 2" descr="Use this poster template to insert graphic and text for your department or agency to support charities through the CFC.">
            <a:extLst>
              <a:ext uri="{FF2B5EF4-FFF2-40B4-BE49-F238E27FC236}">
                <a16:creationId xmlns:a16="http://schemas.microsoft.com/office/drawing/2014/main" id="{98F555E0-4272-BCD7-9F97-7B7C3BEE32A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C985E-3E5F-901A-D938-E1934A770529}"/>
              </a:ext>
            </a:extLst>
          </p:cNvPr>
          <p:cNvSpPr txBox="1"/>
          <p:nvPr/>
        </p:nvSpPr>
        <p:spPr>
          <a:xfrm>
            <a:off x="576609" y="7041985"/>
            <a:ext cx="565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>
                <a:solidFill>
                  <a:srgbClr val="58595B"/>
                </a:solidFill>
                <a:latin typeface="Source Sans Pro" panose="020B0503030403020204" pitchFamily="34" charset="77"/>
              </a:rPr>
              <a:t>Every year, Federal employees like us at the [Dept/Agency Name] rally to support charities we choose through the CFC. It’s amazing to see how donating a little from each paycheck or pledging a few volunteer hours adds up to so much happiness when we give together. </a:t>
            </a:r>
          </a:p>
          <a:p>
            <a:pPr algn="just">
              <a:spcAft>
                <a:spcPts val="1200"/>
              </a:spcAft>
            </a:pPr>
            <a:r>
              <a:rPr lang="en-US" sz="1200" b="1" i="1" dirty="0">
                <a:solidFill>
                  <a:srgbClr val="58595B"/>
                </a:solidFill>
                <a:latin typeface="Source Sans Pro" panose="020B0503030403020204" pitchFamily="34" charset="77"/>
              </a:rPr>
              <a:t>And, studies show when you give happy, you get happy too!</a:t>
            </a:r>
          </a:p>
          <a:p>
            <a:r>
              <a:rPr lang="en-US" sz="2400" b="1" dirty="0">
                <a:solidFill>
                  <a:srgbClr val="AC1A2E"/>
                </a:solidFill>
                <a:effectLst/>
                <a:latin typeface="Source Sans Pro" panose="020B0503030403020204" pitchFamily="34" charset="77"/>
              </a:rPr>
              <a:t>GIVE HAPPY today at GiveCFC</a:t>
            </a:r>
            <a:r>
              <a:rPr lang="en-US" sz="2400" b="1" dirty="0">
                <a:solidFill>
                  <a:srgbClr val="AC1A2E"/>
                </a:solidFill>
                <a:latin typeface="Source Sans Pro" panose="020B0503030403020204" pitchFamily="34" charset="77"/>
              </a:rPr>
              <a:t>.org.</a:t>
            </a:r>
            <a:endParaRPr lang="en-US" sz="2400" dirty="0">
              <a:solidFill>
                <a:srgbClr val="AC1A2E"/>
              </a:solidFill>
              <a:effectLst/>
              <a:latin typeface="Source Sans Pro" panose="020B0503030403020204" pitchFamily="34" charset="77"/>
            </a:endParaRP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701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621AF1-0B69-B6DD-E2BF-B193D2AF6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" y="-3501813"/>
            <a:ext cx="6606540" cy="35018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2023 CFC </a:t>
            </a:r>
            <a:r>
              <a:rPr lang="en-US" dirty="0" err="1"/>
              <a:t>NMOC</a:t>
            </a:r>
            <a:r>
              <a:rPr lang="en-US" dirty="0"/>
              <a:t> Poster Department Sample</a:t>
            </a:r>
          </a:p>
        </p:txBody>
      </p:sp>
      <p:pic>
        <p:nvPicPr>
          <p:cNvPr id="7" name="Picture 6" descr="Federal employees standing back to back&#10;&#10;">
            <a:extLst>
              <a:ext uri="{FF2B5EF4-FFF2-40B4-BE49-F238E27FC236}">
                <a16:creationId xmlns:a16="http://schemas.microsoft.com/office/drawing/2014/main" id="{C600EFD4-57A8-9025-B17D-6048A8ECE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" y="-24297"/>
            <a:ext cx="7771757" cy="10057568"/>
          </a:xfrm>
          <a:prstGeom prst="rect">
            <a:avLst/>
          </a:prstGeom>
        </p:spPr>
      </p:pic>
      <p:sp>
        <p:nvSpPr>
          <p:cNvPr id="4" name="Rectangle 3" descr="The CFC logo showing participation is an OPM Initiative">
            <a:extLst>
              <a:ext uri="{FF2B5EF4-FFF2-40B4-BE49-F238E27FC236}">
                <a16:creationId xmlns:a16="http://schemas.microsoft.com/office/drawing/2014/main" id="{CD3CF4E5-D662-2426-7627-ADE872E6C58C}"/>
              </a:ext>
            </a:extLst>
          </p:cNvPr>
          <p:cNvSpPr/>
          <p:nvPr/>
        </p:nvSpPr>
        <p:spPr>
          <a:xfrm>
            <a:off x="145997" y="9074844"/>
            <a:ext cx="2873828" cy="845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he CFC logo showing participation is an OPM Initiative.">
            <a:extLst>
              <a:ext uri="{FF2B5EF4-FFF2-40B4-BE49-F238E27FC236}">
                <a16:creationId xmlns:a16="http://schemas.microsoft.com/office/drawing/2014/main" id="{A2EAAE03-33C2-A12E-36BC-D1CF9C85C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9" y="9251905"/>
            <a:ext cx="2384772" cy="4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1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7DB81A-1157-8BB6-E737-8D657EAE0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" y="-3501813"/>
            <a:ext cx="6606540" cy="35018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2023 CFC </a:t>
            </a:r>
            <a:r>
              <a:rPr lang="en-US" dirty="0" err="1"/>
              <a:t>NMOC</a:t>
            </a:r>
            <a:r>
              <a:rPr lang="en-US" dirty="0"/>
              <a:t> Poster Department Sample 2</a:t>
            </a:r>
          </a:p>
        </p:txBody>
      </p:sp>
      <p:pic>
        <p:nvPicPr>
          <p:cNvPr id="7" name="Picture 6" descr="Sample poster with graphic of military personnel supporting charities through the CFC.">
            <a:extLst>
              <a:ext uri="{FF2B5EF4-FFF2-40B4-BE49-F238E27FC236}">
                <a16:creationId xmlns:a16="http://schemas.microsoft.com/office/drawing/2014/main" id="{B445FE1A-3D46-9D2D-06FB-0FF750431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" y="416"/>
            <a:ext cx="7771757" cy="10057568"/>
          </a:xfrm>
          <a:prstGeom prst="rect">
            <a:avLst/>
          </a:prstGeom>
        </p:spPr>
      </p:pic>
      <p:sp>
        <p:nvSpPr>
          <p:cNvPr id="2" name="Rectangle 1" descr="The CFC logo showing participation is an OPM Initiative.">
            <a:extLst>
              <a:ext uri="{FF2B5EF4-FFF2-40B4-BE49-F238E27FC236}">
                <a16:creationId xmlns:a16="http://schemas.microsoft.com/office/drawing/2014/main" id="{9E77D48D-966A-21FA-C9F1-E9A450180D00}"/>
              </a:ext>
            </a:extLst>
          </p:cNvPr>
          <p:cNvSpPr/>
          <p:nvPr/>
        </p:nvSpPr>
        <p:spPr>
          <a:xfrm>
            <a:off x="145997" y="9074844"/>
            <a:ext cx="2873828" cy="845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CFC logo showing participation is an OPM Initiative.">
            <a:extLst>
              <a:ext uri="{FF2B5EF4-FFF2-40B4-BE49-F238E27FC236}">
                <a16:creationId xmlns:a16="http://schemas.microsoft.com/office/drawing/2014/main" id="{45846C7F-BA90-D669-27BA-D94B514C6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9" y="9251905"/>
            <a:ext cx="2384772" cy="4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52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35D00E07123C4CB9726F71C9D9832D" ma:contentTypeVersion="16" ma:contentTypeDescription="Create a new document." ma:contentTypeScope="" ma:versionID="d2444f083675475227a32338e57c7283">
  <xsd:schema xmlns:xsd="http://www.w3.org/2001/XMLSchema" xmlns:xs="http://www.w3.org/2001/XMLSchema" xmlns:p="http://schemas.microsoft.com/office/2006/metadata/properties" xmlns:ns2="89d82ca0-858d-4636-a21b-636ba3472196" xmlns:ns3="deab88ba-16a6-4027-9999-3aac79529d4e" targetNamespace="http://schemas.microsoft.com/office/2006/metadata/properties" ma:root="true" ma:fieldsID="aea458d569a201302dc4b7aea362dee9" ns2:_="" ns3:_="">
    <xsd:import namespace="89d82ca0-858d-4636-a21b-636ba3472196"/>
    <xsd:import namespace="deab88ba-16a6-4027-9999-3aac79529d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82ca0-858d-4636-a21b-636ba3472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cc3a38-7b5e-48d3-9138-173a8d0869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b88ba-16a6-4027-9999-3aac79529d4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a325b7e-0b80-4a63-8dcf-aa1ee425a6d8}" ma:internalName="TaxCatchAll" ma:showField="CatchAllData" ma:web="deab88ba-16a6-4027-9999-3aac79529d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5E9301-7BEC-4E84-9B1A-2BE7498191BB}"/>
</file>

<file path=customXml/itemProps2.xml><?xml version="1.0" encoding="utf-8"?>
<ds:datastoreItem xmlns:ds="http://schemas.openxmlformats.org/officeDocument/2006/customXml" ds:itemID="{9E5F49B0-1523-445D-B18A-88FB29A271D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93</Words>
  <Application>Microsoft Office PowerPoint</Application>
  <PresentationFormat>Custom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Source Sans Pro</vt:lpstr>
      <vt:lpstr>Office Theme</vt:lpstr>
      <vt:lpstr>2023 CFC NMOC Poster Template</vt:lpstr>
      <vt:lpstr>2023 CFC NMOC Poster Department Sample</vt:lpstr>
      <vt:lpstr>2023 CFC NMOC Poster Department Sample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CFC NMOC Poster Template</dc:title>
  <dc:creator/>
  <cp:lastModifiedBy/>
  <cp:revision>1</cp:revision>
  <dcterms:created xsi:type="dcterms:W3CDTF">2023-07-13T18:00:48Z</dcterms:created>
  <dcterms:modified xsi:type="dcterms:W3CDTF">2023-07-13T18:59:36Z</dcterms:modified>
</cp:coreProperties>
</file>