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9" r:id="rId4"/>
  </p:sldMasterIdLst>
  <p:notesMasterIdLst>
    <p:notesMasterId r:id="rId12"/>
  </p:notesMasterIdLst>
  <p:handoutMasterIdLst>
    <p:handoutMasterId r:id="rId13"/>
  </p:handoutMasterIdLst>
  <p:sldIdLst>
    <p:sldId id="272" r:id="rId5"/>
    <p:sldId id="274" r:id="rId6"/>
    <p:sldId id="280" r:id="rId7"/>
    <p:sldId id="276" r:id="rId8"/>
    <p:sldId id="277" r:id="rId9"/>
    <p:sldId id="278" r:id="rId10"/>
    <p:sldId id="279" r:id="rId11"/>
  </p:sldIdLst>
  <p:sldSz cx="12192000" cy="6858000"/>
  <p:notesSz cx="6858000" cy="9144000"/>
  <p:defaultTextStyle>
    <a:defPPr>
      <a:defRPr lang="uk-UA"/>
    </a:defPPr>
    <a:lvl1pPr marL="0" algn="l" defTabSz="767905" rtl="0" eaLnBrk="1" latinLnBrk="0" hangingPunct="1">
      <a:defRPr sz="1512" kern="1200">
        <a:solidFill>
          <a:schemeClr val="tx1"/>
        </a:solidFill>
        <a:latin typeface="+mn-lt"/>
        <a:ea typeface="+mn-ea"/>
        <a:cs typeface="+mn-cs"/>
      </a:defRPr>
    </a:lvl1pPr>
    <a:lvl2pPr marL="383953" algn="l" defTabSz="767905" rtl="0" eaLnBrk="1" latinLnBrk="0" hangingPunct="1">
      <a:defRPr sz="1512" kern="1200">
        <a:solidFill>
          <a:schemeClr val="tx1"/>
        </a:solidFill>
        <a:latin typeface="+mn-lt"/>
        <a:ea typeface="+mn-ea"/>
        <a:cs typeface="+mn-cs"/>
      </a:defRPr>
    </a:lvl2pPr>
    <a:lvl3pPr marL="767905" algn="l" defTabSz="767905" rtl="0" eaLnBrk="1" latinLnBrk="0" hangingPunct="1">
      <a:defRPr sz="1512" kern="1200">
        <a:solidFill>
          <a:schemeClr val="tx1"/>
        </a:solidFill>
        <a:latin typeface="+mn-lt"/>
        <a:ea typeface="+mn-ea"/>
        <a:cs typeface="+mn-cs"/>
      </a:defRPr>
    </a:lvl3pPr>
    <a:lvl4pPr marL="1151858" algn="l" defTabSz="767905" rtl="0" eaLnBrk="1" latinLnBrk="0" hangingPunct="1">
      <a:defRPr sz="1512" kern="1200">
        <a:solidFill>
          <a:schemeClr val="tx1"/>
        </a:solidFill>
        <a:latin typeface="+mn-lt"/>
        <a:ea typeface="+mn-ea"/>
        <a:cs typeface="+mn-cs"/>
      </a:defRPr>
    </a:lvl4pPr>
    <a:lvl5pPr marL="1535811" algn="l" defTabSz="767905" rtl="0" eaLnBrk="1" latinLnBrk="0" hangingPunct="1">
      <a:defRPr sz="1512" kern="1200">
        <a:solidFill>
          <a:schemeClr val="tx1"/>
        </a:solidFill>
        <a:latin typeface="+mn-lt"/>
        <a:ea typeface="+mn-ea"/>
        <a:cs typeface="+mn-cs"/>
      </a:defRPr>
    </a:lvl5pPr>
    <a:lvl6pPr marL="1919764" algn="l" defTabSz="767905" rtl="0" eaLnBrk="1" latinLnBrk="0" hangingPunct="1">
      <a:defRPr sz="1512" kern="1200">
        <a:solidFill>
          <a:schemeClr val="tx1"/>
        </a:solidFill>
        <a:latin typeface="+mn-lt"/>
        <a:ea typeface="+mn-ea"/>
        <a:cs typeface="+mn-cs"/>
      </a:defRPr>
    </a:lvl6pPr>
    <a:lvl7pPr marL="2303717" algn="l" defTabSz="767905" rtl="0" eaLnBrk="1" latinLnBrk="0" hangingPunct="1">
      <a:defRPr sz="1512" kern="1200">
        <a:solidFill>
          <a:schemeClr val="tx1"/>
        </a:solidFill>
        <a:latin typeface="+mn-lt"/>
        <a:ea typeface="+mn-ea"/>
        <a:cs typeface="+mn-cs"/>
      </a:defRPr>
    </a:lvl7pPr>
    <a:lvl8pPr marL="2687670" algn="l" defTabSz="767905" rtl="0" eaLnBrk="1" latinLnBrk="0" hangingPunct="1">
      <a:defRPr sz="1512" kern="1200">
        <a:solidFill>
          <a:schemeClr val="tx1"/>
        </a:solidFill>
        <a:latin typeface="+mn-lt"/>
        <a:ea typeface="+mn-ea"/>
        <a:cs typeface="+mn-cs"/>
      </a:defRPr>
    </a:lvl8pPr>
    <a:lvl9pPr marL="3071622" algn="l" defTabSz="767905" rtl="0" eaLnBrk="1" latinLnBrk="0" hangingPunct="1">
      <a:defRPr sz="151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479"/>
    <a:srgbClr val="EA7100"/>
    <a:srgbClr val="1B4932"/>
    <a:srgbClr val="64D4EA"/>
    <a:srgbClr val="4CCCE6"/>
    <a:srgbClr val="6CD5EA"/>
    <a:srgbClr val="2BC3E1"/>
    <a:srgbClr val="57CFE7"/>
    <a:srgbClr val="AAC42C"/>
    <a:srgbClr val="F26B6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6181A2-CA33-D275-EE85-C00A3A6AFC03}" v="29" dt="2023-09-14T17:05:29.055"/>
    <p1510:client id="{7955781C-D865-3D2E-50DC-B9C9A74FAE4E}" v="31" dt="2023-09-12T15:41:24.221"/>
    <p1510:client id="{7C2BBCEA-B368-4514-BE88-C23C3D51035A}" v="146" dt="2023-06-15T03:06:16.4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98" autoAdjust="0"/>
    <p:restoredTop sz="86469" autoAdjust="0"/>
  </p:normalViewPr>
  <p:slideViewPr>
    <p:cSldViewPr>
      <p:cViewPr>
        <p:scale>
          <a:sx n="50" d="100"/>
          <a:sy n="50" d="100"/>
        </p:scale>
        <p:origin x="2382" y="19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-6852"/>
    </p:cViewPr>
  </p:sorterViewPr>
  <p:notesViewPr>
    <p:cSldViewPr>
      <p:cViewPr varScale="1">
        <p:scale>
          <a:sx n="87" d="100"/>
          <a:sy n="87" d="100"/>
        </p:scale>
        <p:origin x="298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lie Jacobsen" userId="S::natalie.jacobsen_charity.org#ext#@tribaltechllc.onmicrosoft.com::0fadc855-1883-4b7c-bb53-531bdbdbb889" providerId="AD" clId="Web-{386181A2-CA33-D275-EE85-C00A3A6AFC03}"/>
    <pc:docChg chg="mod modSld modMainMaster setSldSz">
      <pc:chgData name="Natalie Jacobsen" userId="S::natalie.jacobsen_charity.org#ext#@tribaltechllc.onmicrosoft.com::0fadc855-1883-4b7c-bb53-531bdbdbb889" providerId="AD" clId="Web-{386181A2-CA33-D275-EE85-C00A3A6AFC03}" dt="2023-09-14T17:05:29.055" v="26" actId="1076"/>
      <pc:docMkLst>
        <pc:docMk/>
      </pc:docMkLst>
      <pc:sldChg chg="modSp">
        <pc:chgData name="Natalie Jacobsen" userId="S::natalie.jacobsen_charity.org#ext#@tribaltechllc.onmicrosoft.com::0fadc855-1883-4b7c-bb53-531bdbdbb889" providerId="AD" clId="Web-{386181A2-CA33-D275-EE85-C00A3A6AFC03}" dt="2023-09-14T17:04:59.429" v="21"/>
        <pc:sldMkLst>
          <pc:docMk/>
          <pc:sldMk cId="1896541860" sldId="272"/>
        </pc:sldMkLst>
        <pc:spChg chg="mod">
          <ac:chgData name="Natalie Jacobsen" userId="S::natalie.jacobsen_charity.org#ext#@tribaltechllc.onmicrosoft.com::0fadc855-1883-4b7c-bb53-531bdbdbb889" providerId="AD" clId="Web-{386181A2-CA33-D275-EE85-C00A3A6AFC03}" dt="2023-09-14T17:04:59.429" v="21"/>
          <ac:spMkLst>
            <pc:docMk/>
            <pc:sldMk cId="1896541860" sldId="272"/>
            <ac:spMk id="4" creationId="{019A2873-BD15-EF0A-BF08-B22877C59CB4}"/>
          </ac:spMkLst>
        </pc:spChg>
        <pc:spChg chg="mod">
          <ac:chgData name="Natalie Jacobsen" userId="S::natalie.jacobsen_charity.org#ext#@tribaltechllc.onmicrosoft.com::0fadc855-1883-4b7c-bb53-531bdbdbb889" providerId="AD" clId="Web-{386181A2-CA33-D275-EE85-C00A3A6AFC03}" dt="2023-09-14T17:04:59.429" v="21"/>
          <ac:spMkLst>
            <pc:docMk/>
            <pc:sldMk cId="1896541860" sldId="272"/>
            <ac:spMk id="5" creationId="{D8F29FC9-7D12-5293-0C79-AB9DDFE28D69}"/>
          </ac:spMkLst>
        </pc:spChg>
      </pc:sldChg>
      <pc:sldChg chg="modSp">
        <pc:chgData name="Natalie Jacobsen" userId="S::natalie.jacobsen_charity.org#ext#@tribaltechllc.onmicrosoft.com::0fadc855-1883-4b7c-bb53-531bdbdbb889" providerId="AD" clId="Web-{386181A2-CA33-D275-EE85-C00A3A6AFC03}" dt="2023-09-14T17:04:59.429" v="21"/>
        <pc:sldMkLst>
          <pc:docMk/>
          <pc:sldMk cId="3751336298" sldId="274"/>
        </pc:sldMkLst>
        <pc:spChg chg="mod">
          <ac:chgData name="Natalie Jacobsen" userId="S::natalie.jacobsen_charity.org#ext#@tribaltechllc.onmicrosoft.com::0fadc855-1883-4b7c-bb53-531bdbdbb889" providerId="AD" clId="Web-{386181A2-CA33-D275-EE85-C00A3A6AFC03}" dt="2023-09-14T17:04:59.429" v="21"/>
          <ac:spMkLst>
            <pc:docMk/>
            <pc:sldMk cId="3751336298" sldId="274"/>
            <ac:spMk id="4" creationId="{EB76B3E6-295C-9BB8-607E-CAC2A078BCF0}"/>
          </ac:spMkLst>
        </pc:spChg>
        <pc:spChg chg="mod">
          <ac:chgData name="Natalie Jacobsen" userId="S::natalie.jacobsen_charity.org#ext#@tribaltechllc.onmicrosoft.com::0fadc855-1883-4b7c-bb53-531bdbdbb889" providerId="AD" clId="Web-{386181A2-CA33-D275-EE85-C00A3A6AFC03}" dt="2023-09-14T17:04:59.429" v="21"/>
          <ac:spMkLst>
            <pc:docMk/>
            <pc:sldMk cId="3751336298" sldId="274"/>
            <ac:spMk id="5" creationId="{86AAA056-F675-F85A-6070-91407F588FE3}"/>
          </ac:spMkLst>
        </pc:spChg>
      </pc:sldChg>
      <pc:sldChg chg="modSp">
        <pc:chgData name="Natalie Jacobsen" userId="S::natalie.jacobsen_charity.org#ext#@tribaltechllc.onmicrosoft.com::0fadc855-1883-4b7c-bb53-531bdbdbb889" providerId="AD" clId="Web-{386181A2-CA33-D275-EE85-C00A3A6AFC03}" dt="2023-09-14T17:05:17.570" v="23" actId="1076"/>
        <pc:sldMkLst>
          <pc:docMk/>
          <pc:sldMk cId="2600195123" sldId="275"/>
        </pc:sldMkLst>
        <pc:spChg chg="mod">
          <ac:chgData name="Natalie Jacobsen" userId="S::natalie.jacobsen_charity.org#ext#@tribaltechllc.onmicrosoft.com::0fadc855-1883-4b7c-bb53-531bdbdbb889" providerId="AD" clId="Web-{386181A2-CA33-D275-EE85-C00A3A6AFC03}" dt="2023-09-14T17:05:17.570" v="23" actId="1076"/>
          <ac:spMkLst>
            <pc:docMk/>
            <pc:sldMk cId="2600195123" sldId="275"/>
            <ac:spMk id="3" creationId="{00000000-0000-0000-0000-000000000000}"/>
          </ac:spMkLst>
        </pc:spChg>
        <pc:picChg chg="mod">
          <ac:chgData name="Natalie Jacobsen" userId="S::natalie.jacobsen_charity.org#ext#@tribaltechllc.onmicrosoft.com::0fadc855-1883-4b7c-bb53-531bdbdbb889" providerId="AD" clId="Web-{386181A2-CA33-D275-EE85-C00A3A6AFC03}" dt="2023-09-14T17:04:59.429" v="21"/>
          <ac:picMkLst>
            <pc:docMk/>
            <pc:sldMk cId="2600195123" sldId="275"/>
            <ac:picMk id="2" creationId="{00000000-0000-0000-0000-000000000000}"/>
          </ac:picMkLst>
        </pc:picChg>
      </pc:sldChg>
      <pc:sldChg chg="modSp">
        <pc:chgData name="Natalie Jacobsen" userId="S::natalie.jacobsen_charity.org#ext#@tribaltechllc.onmicrosoft.com::0fadc855-1883-4b7c-bb53-531bdbdbb889" providerId="AD" clId="Web-{386181A2-CA33-D275-EE85-C00A3A6AFC03}" dt="2023-09-14T17:05:13.023" v="22" actId="1076"/>
        <pc:sldMkLst>
          <pc:docMk/>
          <pc:sldMk cId="752709694" sldId="276"/>
        </pc:sldMkLst>
        <pc:spChg chg="mod">
          <ac:chgData name="Natalie Jacobsen" userId="S::natalie.jacobsen_charity.org#ext#@tribaltechllc.onmicrosoft.com::0fadc855-1883-4b7c-bb53-531bdbdbb889" providerId="AD" clId="Web-{386181A2-CA33-D275-EE85-C00A3A6AFC03}" dt="2023-09-14T17:05:13.023" v="22" actId="1076"/>
          <ac:spMkLst>
            <pc:docMk/>
            <pc:sldMk cId="752709694" sldId="276"/>
            <ac:spMk id="3" creationId="{00000000-0000-0000-0000-000000000000}"/>
          </ac:spMkLst>
        </pc:spChg>
        <pc:picChg chg="mod">
          <ac:chgData name="Natalie Jacobsen" userId="S::natalie.jacobsen_charity.org#ext#@tribaltechllc.onmicrosoft.com::0fadc855-1883-4b7c-bb53-531bdbdbb889" providerId="AD" clId="Web-{386181A2-CA33-D275-EE85-C00A3A6AFC03}" dt="2023-09-14T17:04:59.429" v="21"/>
          <ac:picMkLst>
            <pc:docMk/>
            <pc:sldMk cId="752709694" sldId="276"/>
            <ac:picMk id="2" creationId="{00000000-0000-0000-0000-000000000000}"/>
          </ac:picMkLst>
        </pc:picChg>
      </pc:sldChg>
      <pc:sldChg chg="modSp">
        <pc:chgData name="Natalie Jacobsen" userId="S::natalie.jacobsen_charity.org#ext#@tribaltechllc.onmicrosoft.com::0fadc855-1883-4b7c-bb53-531bdbdbb889" providerId="AD" clId="Web-{386181A2-CA33-D275-EE85-C00A3A6AFC03}" dt="2023-09-14T17:05:21.383" v="24" actId="1076"/>
        <pc:sldMkLst>
          <pc:docMk/>
          <pc:sldMk cId="1881409041" sldId="277"/>
        </pc:sldMkLst>
        <pc:spChg chg="mod">
          <ac:chgData name="Natalie Jacobsen" userId="S::natalie.jacobsen_charity.org#ext#@tribaltechllc.onmicrosoft.com::0fadc855-1883-4b7c-bb53-531bdbdbb889" providerId="AD" clId="Web-{386181A2-CA33-D275-EE85-C00A3A6AFC03}" dt="2023-09-14T17:05:21.383" v="24" actId="1076"/>
          <ac:spMkLst>
            <pc:docMk/>
            <pc:sldMk cId="1881409041" sldId="277"/>
            <ac:spMk id="3" creationId="{00000000-0000-0000-0000-000000000000}"/>
          </ac:spMkLst>
        </pc:spChg>
        <pc:picChg chg="mod">
          <ac:chgData name="Natalie Jacobsen" userId="S::natalie.jacobsen_charity.org#ext#@tribaltechllc.onmicrosoft.com::0fadc855-1883-4b7c-bb53-531bdbdbb889" providerId="AD" clId="Web-{386181A2-CA33-D275-EE85-C00A3A6AFC03}" dt="2023-09-14T17:04:59.429" v="21"/>
          <ac:picMkLst>
            <pc:docMk/>
            <pc:sldMk cId="1881409041" sldId="277"/>
            <ac:picMk id="2" creationId="{00000000-0000-0000-0000-000000000000}"/>
          </ac:picMkLst>
        </pc:picChg>
      </pc:sldChg>
      <pc:sldChg chg="modSp">
        <pc:chgData name="Natalie Jacobsen" userId="S::natalie.jacobsen_charity.org#ext#@tribaltechllc.onmicrosoft.com::0fadc855-1883-4b7c-bb53-531bdbdbb889" providerId="AD" clId="Web-{386181A2-CA33-D275-EE85-C00A3A6AFC03}" dt="2023-09-14T17:05:25.445" v="25" actId="1076"/>
        <pc:sldMkLst>
          <pc:docMk/>
          <pc:sldMk cId="3267788023" sldId="278"/>
        </pc:sldMkLst>
        <pc:spChg chg="mod">
          <ac:chgData name="Natalie Jacobsen" userId="S::natalie.jacobsen_charity.org#ext#@tribaltechllc.onmicrosoft.com::0fadc855-1883-4b7c-bb53-531bdbdbb889" providerId="AD" clId="Web-{386181A2-CA33-D275-EE85-C00A3A6AFC03}" dt="2023-09-14T17:05:25.445" v="25" actId="1076"/>
          <ac:spMkLst>
            <pc:docMk/>
            <pc:sldMk cId="3267788023" sldId="278"/>
            <ac:spMk id="4" creationId="{00000000-0000-0000-0000-000000000000}"/>
          </ac:spMkLst>
        </pc:spChg>
        <pc:picChg chg="mod">
          <ac:chgData name="Natalie Jacobsen" userId="S::natalie.jacobsen_charity.org#ext#@tribaltechllc.onmicrosoft.com::0fadc855-1883-4b7c-bb53-531bdbdbb889" providerId="AD" clId="Web-{386181A2-CA33-D275-EE85-C00A3A6AFC03}" dt="2023-09-14T17:04:59.429" v="21"/>
          <ac:picMkLst>
            <pc:docMk/>
            <pc:sldMk cId="3267788023" sldId="278"/>
            <ac:picMk id="3" creationId="{00000000-0000-0000-0000-000000000000}"/>
          </ac:picMkLst>
        </pc:picChg>
      </pc:sldChg>
      <pc:sldChg chg="modSp">
        <pc:chgData name="Natalie Jacobsen" userId="S::natalie.jacobsen_charity.org#ext#@tribaltechllc.onmicrosoft.com::0fadc855-1883-4b7c-bb53-531bdbdbb889" providerId="AD" clId="Web-{386181A2-CA33-D275-EE85-C00A3A6AFC03}" dt="2023-09-14T17:05:29.055" v="26" actId="1076"/>
        <pc:sldMkLst>
          <pc:docMk/>
          <pc:sldMk cId="519863386" sldId="279"/>
        </pc:sldMkLst>
        <pc:spChg chg="mod">
          <ac:chgData name="Natalie Jacobsen" userId="S::natalie.jacobsen_charity.org#ext#@tribaltechllc.onmicrosoft.com::0fadc855-1883-4b7c-bb53-531bdbdbb889" providerId="AD" clId="Web-{386181A2-CA33-D275-EE85-C00A3A6AFC03}" dt="2023-09-14T17:05:29.055" v="26" actId="1076"/>
          <ac:spMkLst>
            <pc:docMk/>
            <pc:sldMk cId="519863386" sldId="279"/>
            <ac:spMk id="3" creationId="{00000000-0000-0000-0000-000000000000}"/>
          </ac:spMkLst>
        </pc:spChg>
        <pc:picChg chg="mod">
          <ac:chgData name="Natalie Jacobsen" userId="S::natalie.jacobsen_charity.org#ext#@tribaltechllc.onmicrosoft.com::0fadc855-1883-4b7c-bb53-531bdbdbb889" providerId="AD" clId="Web-{386181A2-CA33-D275-EE85-C00A3A6AFC03}" dt="2023-09-14T17:04:59.429" v="21"/>
          <ac:picMkLst>
            <pc:docMk/>
            <pc:sldMk cId="519863386" sldId="279"/>
            <ac:picMk id="2" creationId="{00000000-0000-0000-0000-000000000000}"/>
          </ac:picMkLst>
        </pc:picChg>
      </pc:sldChg>
      <pc:sldMasterChg chg="modSp modSldLayout">
        <pc:chgData name="Natalie Jacobsen" userId="S::natalie.jacobsen_charity.org#ext#@tribaltechllc.onmicrosoft.com::0fadc855-1883-4b7c-bb53-531bdbdbb889" providerId="AD" clId="Web-{386181A2-CA33-D275-EE85-C00A3A6AFC03}" dt="2023-09-14T17:04:59.429" v="21"/>
        <pc:sldMasterMkLst>
          <pc:docMk/>
          <pc:sldMasterMk cId="2256418802" sldId="2147484039"/>
        </pc:sldMasterMkLst>
        <pc:spChg chg="mod">
          <ac:chgData name="Natalie Jacobsen" userId="S::natalie.jacobsen_charity.org#ext#@tribaltechllc.onmicrosoft.com::0fadc855-1883-4b7c-bb53-531bdbdbb889" providerId="AD" clId="Web-{386181A2-CA33-D275-EE85-C00A3A6AFC03}" dt="2023-09-14T17:04:59.429" v="21"/>
          <ac:spMkLst>
            <pc:docMk/>
            <pc:sldMasterMk cId="2256418802" sldId="2147484039"/>
            <ac:spMk id="2" creationId="{00000000-0000-0000-0000-000000000000}"/>
          </ac:spMkLst>
        </pc:spChg>
        <pc:spChg chg="mod">
          <ac:chgData name="Natalie Jacobsen" userId="S::natalie.jacobsen_charity.org#ext#@tribaltechllc.onmicrosoft.com::0fadc855-1883-4b7c-bb53-531bdbdbb889" providerId="AD" clId="Web-{386181A2-CA33-D275-EE85-C00A3A6AFC03}" dt="2023-09-14T17:04:59.429" v="21"/>
          <ac:spMkLst>
            <pc:docMk/>
            <pc:sldMasterMk cId="2256418802" sldId="2147484039"/>
            <ac:spMk id="3" creationId="{00000000-0000-0000-0000-000000000000}"/>
          </ac:spMkLst>
        </pc:spChg>
        <pc:sldLayoutChg chg="modSp">
          <pc:chgData name="Natalie Jacobsen" userId="S::natalie.jacobsen_charity.org#ext#@tribaltechllc.onmicrosoft.com::0fadc855-1883-4b7c-bb53-531bdbdbb889" providerId="AD" clId="Web-{386181A2-CA33-D275-EE85-C00A3A6AFC03}" dt="2023-09-14T17:04:59.429" v="21"/>
          <pc:sldLayoutMkLst>
            <pc:docMk/>
            <pc:sldMasterMk cId="2256418802" sldId="2147484039"/>
            <pc:sldLayoutMk cId="1471855107" sldId="2147484046"/>
          </pc:sldLayoutMkLst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1471855107" sldId="2147484046"/>
              <ac:spMk id="9" creationId="{06BD1B8E-2C14-80FA-82C9-245DCA58F890}"/>
            </ac:spMkLst>
          </pc:spChg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1471855107" sldId="2147484046"/>
              <ac:spMk id="13" creationId="{1066D77A-ABF8-1245-BE11-7FA055E31193}"/>
            </ac:spMkLst>
          </pc:spChg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1471855107" sldId="2147484046"/>
              <ac:spMk id="16" creationId="{AB1B2182-AF72-3A47-B027-DE7905F655CD}"/>
            </ac:spMkLst>
          </pc:spChg>
          <pc:pic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picMkLst>
              <pc:docMk/>
              <pc:sldMasterMk cId="2256418802" sldId="2147484039"/>
              <pc:sldLayoutMk cId="1471855107" sldId="2147484046"/>
              <ac:picMk id="2" creationId="{7E0A0104-93FA-2957-ED92-443D28A5210A}"/>
            </ac:picMkLst>
          </pc:picChg>
          <pc:pic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picMkLst>
              <pc:docMk/>
              <pc:sldMasterMk cId="2256418802" sldId="2147484039"/>
              <pc:sldLayoutMk cId="1471855107" sldId="2147484046"/>
              <ac:picMk id="6" creationId="{1B519400-4649-933C-940C-47F2FCD7D400}"/>
            </ac:picMkLst>
          </pc:picChg>
        </pc:sldLayoutChg>
        <pc:sldLayoutChg chg="modSp">
          <pc:chgData name="Natalie Jacobsen" userId="S::natalie.jacobsen_charity.org#ext#@tribaltechllc.onmicrosoft.com::0fadc855-1883-4b7c-bb53-531bdbdbb889" providerId="AD" clId="Web-{386181A2-CA33-D275-EE85-C00A3A6AFC03}" dt="2023-09-14T17:04:59.429" v="21"/>
          <pc:sldLayoutMkLst>
            <pc:docMk/>
            <pc:sldMasterMk cId="2256418802" sldId="2147484039"/>
            <pc:sldLayoutMk cId="3996619343" sldId="2147484055"/>
          </pc:sldLayoutMkLst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3996619343" sldId="2147484055"/>
              <ac:spMk id="2" creationId="{6BB00D72-5491-E247-B804-BF014F1A09BC}"/>
            </ac:spMkLst>
          </pc:spChg>
        </pc:sldLayoutChg>
        <pc:sldLayoutChg chg="modSp">
          <pc:chgData name="Natalie Jacobsen" userId="S::natalie.jacobsen_charity.org#ext#@tribaltechllc.onmicrosoft.com::0fadc855-1883-4b7c-bb53-531bdbdbb889" providerId="AD" clId="Web-{386181A2-CA33-D275-EE85-C00A3A6AFC03}" dt="2023-09-14T17:04:59.429" v="21"/>
          <pc:sldLayoutMkLst>
            <pc:docMk/>
            <pc:sldMasterMk cId="2256418802" sldId="2147484039"/>
            <pc:sldLayoutMk cId="1215925806" sldId="2147484056"/>
          </pc:sldLayoutMkLst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1215925806" sldId="2147484056"/>
              <ac:spMk id="2" creationId="{D5648A87-BA3A-214B-84DD-868181091876}"/>
            </ac:spMkLst>
          </pc:spChg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1215925806" sldId="2147484056"/>
              <ac:spMk id="6" creationId="{F6CC13A4-7522-6E44-B128-D3277E39E35E}"/>
            </ac:spMkLst>
          </pc:spChg>
          <pc:pic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picMkLst>
              <pc:docMk/>
              <pc:sldMasterMk cId="2256418802" sldId="2147484039"/>
              <pc:sldLayoutMk cId="1215925806" sldId="2147484056"/>
              <ac:picMk id="3" creationId="{37829BE3-E94F-71C2-778E-E5B0A705398D}"/>
            </ac:picMkLst>
          </pc:picChg>
        </pc:sldLayoutChg>
        <pc:sldLayoutChg chg="modSp">
          <pc:chgData name="Natalie Jacobsen" userId="S::natalie.jacobsen_charity.org#ext#@tribaltechllc.onmicrosoft.com::0fadc855-1883-4b7c-bb53-531bdbdbb889" providerId="AD" clId="Web-{386181A2-CA33-D275-EE85-C00A3A6AFC03}" dt="2023-09-14T17:04:59.429" v="21"/>
          <pc:sldLayoutMkLst>
            <pc:docMk/>
            <pc:sldMasterMk cId="2256418802" sldId="2147484039"/>
            <pc:sldLayoutMk cId="718709359" sldId="2147484062"/>
          </pc:sldLayoutMkLst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718709359" sldId="2147484062"/>
              <ac:spMk id="2" creationId="{DA7DECA9-A852-154C-8A66-179FCCA2C67B}"/>
            </ac:spMkLst>
          </pc:spChg>
          <pc:pic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picMkLst>
              <pc:docMk/>
              <pc:sldMasterMk cId="2256418802" sldId="2147484039"/>
              <pc:sldLayoutMk cId="718709359" sldId="2147484062"/>
              <ac:picMk id="4" creationId="{4CC4F9AB-E2D5-5AB0-287A-11001B10F347}"/>
            </ac:picMkLst>
          </pc:picChg>
          <pc:pic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picMkLst>
              <pc:docMk/>
              <pc:sldMasterMk cId="2256418802" sldId="2147484039"/>
              <pc:sldLayoutMk cId="718709359" sldId="2147484062"/>
              <ac:picMk id="8" creationId="{7B8C918C-3C54-94F3-F775-D06348150B4F}"/>
            </ac:picMkLst>
          </pc:picChg>
        </pc:sldLayoutChg>
        <pc:sldLayoutChg chg="modSp">
          <pc:chgData name="Natalie Jacobsen" userId="S::natalie.jacobsen_charity.org#ext#@tribaltechllc.onmicrosoft.com::0fadc855-1883-4b7c-bb53-531bdbdbb889" providerId="AD" clId="Web-{386181A2-CA33-D275-EE85-C00A3A6AFC03}" dt="2023-09-14T17:04:59.429" v="21"/>
          <pc:sldLayoutMkLst>
            <pc:docMk/>
            <pc:sldMasterMk cId="2256418802" sldId="2147484039"/>
            <pc:sldLayoutMk cId="513834699" sldId="2147484063"/>
          </pc:sldLayoutMkLst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513834699" sldId="2147484063"/>
              <ac:spMk id="4" creationId="{4B940F03-85C7-2DA0-28C6-41271D2C78BC}"/>
            </ac:spMkLst>
          </pc:spChg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513834699" sldId="2147484063"/>
              <ac:spMk id="13" creationId="{A0FECB4C-FDEA-3C4F-9F07-C56E1B241FBD}"/>
            </ac:spMkLst>
          </pc:spChg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513834699" sldId="2147484063"/>
              <ac:spMk id="40" creationId="{00000000-0000-0000-0000-000000000000}"/>
            </ac:spMkLst>
          </pc:spChg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513834699" sldId="2147484063"/>
              <ac:spMk id="41" creationId="{00000000-0000-0000-0000-000000000000}"/>
            </ac:spMkLst>
          </pc:spChg>
          <pc:pic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picMkLst>
              <pc:docMk/>
              <pc:sldMasterMk cId="2256418802" sldId="2147484039"/>
              <pc:sldLayoutMk cId="513834699" sldId="2147484063"/>
              <ac:picMk id="2" creationId="{FC61A23E-D3DC-141D-AA2F-64C7CC8C7D05}"/>
            </ac:picMkLst>
          </pc:picChg>
          <pc:pic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picMkLst>
              <pc:docMk/>
              <pc:sldMasterMk cId="2256418802" sldId="2147484039"/>
              <pc:sldLayoutMk cId="513834699" sldId="2147484063"/>
              <ac:picMk id="3" creationId="{D043B651-FF2C-FE41-25CF-0B02B7FDA57A}"/>
            </ac:picMkLst>
          </pc:picChg>
        </pc:sldLayoutChg>
        <pc:sldLayoutChg chg="modSp">
          <pc:chgData name="Natalie Jacobsen" userId="S::natalie.jacobsen_charity.org#ext#@tribaltechllc.onmicrosoft.com::0fadc855-1883-4b7c-bb53-531bdbdbb889" providerId="AD" clId="Web-{386181A2-CA33-D275-EE85-C00A3A6AFC03}" dt="2023-09-14T17:04:59.429" v="21"/>
          <pc:sldLayoutMkLst>
            <pc:docMk/>
            <pc:sldMasterMk cId="2256418802" sldId="2147484039"/>
            <pc:sldLayoutMk cId="3480609695" sldId="2147484064"/>
          </pc:sldLayoutMkLst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3480609695" sldId="2147484064"/>
              <ac:spMk id="4" creationId="{3F331BC0-F5B1-9804-DB86-BEE1A5FDF1D7}"/>
            </ac:spMkLst>
          </pc:spChg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3480609695" sldId="2147484064"/>
              <ac:spMk id="13" creationId="{A0FECB4C-FDEA-3C4F-9F07-C56E1B241FBD}"/>
            </ac:spMkLst>
          </pc:spChg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3480609695" sldId="2147484064"/>
              <ac:spMk id="40" creationId="{00000000-0000-0000-0000-000000000000}"/>
            </ac:spMkLst>
          </pc:spChg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3480609695" sldId="2147484064"/>
              <ac:spMk id="41" creationId="{00000000-0000-0000-0000-000000000000}"/>
            </ac:spMkLst>
          </pc:spChg>
          <pc:pic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picMkLst>
              <pc:docMk/>
              <pc:sldMasterMk cId="2256418802" sldId="2147484039"/>
              <pc:sldLayoutMk cId="3480609695" sldId="2147484064"/>
              <ac:picMk id="2" creationId="{FC61A23E-D3DC-141D-AA2F-64C7CC8C7D05}"/>
            </ac:picMkLst>
          </pc:picChg>
          <pc:pic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picMkLst>
              <pc:docMk/>
              <pc:sldMasterMk cId="2256418802" sldId="2147484039"/>
              <pc:sldLayoutMk cId="3480609695" sldId="2147484064"/>
              <ac:picMk id="3" creationId="{06FB0233-D59C-8D3D-54BB-80E4F02932DB}"/>
            </ac:picMkLst>
          </pc:picChg>
        </pc:sldLayoutChg>
        <pc:sldLayoutChg chg="modSp">
          <pc:chgData name="Natalie Jacobsen" userId="S::natalie.jacobsen_charity.org#ext#@tribaltechllc.onmicrosoft.com::0fadc855-1883-4b7c-bb53-531bdbdbb889" providerId="AD" clId="Web-{386181A2-CA33-D275-EE85-C00A3A6AFC03}" dt="2023-09-14T17:04:59.429" v="21"/>
          <pc:sldLayoutMkLst>
            <pc:docMk/>
            <pc:sldMasterMk cId="2256418802" sldId="2147484039"/>
            <pc:sldLayoutMk cId="2278585082" sldId="2147484065"/>
          </pc:sldLayoutMkLst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2278585082" sldId="2147484065"/>
              <ac:spMk id="4" creationId="{216ED7DB-5B0A-8E9F-052A-8C87B900D54B}"/>
            </ac:spMkLst>
          </pc:spChg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2278585082" sldId="2147484065"/>
              <ac:spMk id="13" creationId="{A0FECB4C-FDEA-3C4F-9F07-C56E1B241FBD}"/>
            </ac:spMkLst>
          </pc:spChg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2278585082" sldId="2147484065"/>
              <ac:spMk id="40" creationId="{00000000-0000-0000-0000-000000000000}"/>
            </ac:spMkLst>
          </pc:spChg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2278585082" sldId="2147484065"/>
              <ac:spMk id="41" creationId="{00000000-0000-0000-0000-000000000000}"/>
            </ac:spMkLst>
          </pc:spChg>
          <pc:pic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picMkLst>
              <pc:docMk/>
              <pc:sldMasterMk cId="2256418802" sldId="2147484039"/>
              <pc:sldLayoutMk cId="2278585082" sldId="2147484065"/>
              <ac:picMk id="2" creationId="{FC61A23E-D3DC-141D-AA2F-64C7CC8C7D05}"/>
            </ac:picMkLst>
          </pc:picChg>
          <pc:pic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picMkLst>
              <pc:docMk/>
              <pc:sldMasterMk cId="2256418802" sldId="2147484039"/>
              <pc:sldLayoutMk cId="2278585082" sldId="2147484065"/>
              <ac:picMk id="3" creationId="{A4F9EEAC-9A8B-69E5-08F7-A60631DF61CC}"/>
            </ac:picMkLst>
          </pc:picChg>
        </pc:sldLayoutChg>
        <pc:sldLayoutChg chg="modSp">
          <pc:chgData name="Natalie Jacobsen" userId="S::natalie.jacobsen_charity.org#ext#@tribaltechllc.onmicrosoft.com::0fadc855-1883-4b7c-bb53-531bdbdbb889" providerId="AD" clId="Web-{386181A2-CA33-D275-EE85-C00A3A6AFC03}" dt="2023-09-14T17:04:59.429" v="21"/>
          <pc:sldLayoutMkLst>
            <pc:docMk/>
            <pc:sldMasterMk cId="2256418802" sldId="2147484039"/>
            <pc:sldLayoutMk cId="1855171775" sldId="2147484066"/>
          </pc:sldLayoutMkLst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1855171775" sldId="2147484066"/>
              <ac:spMk id="3" creationId="{2994DB94-6CF4-DFE1-6C5D-9AC8F236ACD3}"/>
            </ac:spMkLst>
          </pc:spChg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1855171775" sldId="2147484066"/>
              <ac:spMk id="13" creationId="{A0FECB4C-FDEA-3C4F-9F07-C56E1B241FBD}"/>
            </ac:spMkLst>
          </pc:spChg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1855171775" sldId="2147484066"/>
              <ac:spMk id="40" creationId="{00000000-0000-0000-0000-000000000000}"/>
            </ac:spMkLst>
          </pc:spChg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1855171775" sldId="2147484066"/>
              <ac:spMk id="41" creationId="{00000000-0000-0000-0000-000000000000}"/>
            </ac:spMkLst>
          </pc:spChg>
          <pc:pic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picMkLst>
              <pc:docMk/>
              <pc:sldMasterMk cId="2256418802" sldId="2147484039"/>
              <pc:sldLayoutMk cId="1855171775" sldId="2147484066"/>
              <ac:picMk id="2" creationId="{FC61A23E-D3DC-141D-AA2F-64C7CC8C7D05}"/>
            </ac:picMkLst>
          </pc:picChg>
          <pc:pic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picMkLst>
              <pc:docMk/>
              <pc:sldMasterMk cId="2256418802" sldId="2147484039"/>
              <pc:sldLayoutMk cId="1855171775" sldId="2147484066"/>
              <ac:picMk id="6" creationId="{0571D9C8-0402-81E0-12CF-260C13D0EAD4}"/>
            </ac:picMkLst>
          </pc:picChg>
        </pc:sldLayoutChg>
        <pc:sldLayoutChg chg="modSp">
          <pc:chgData name="Natalie Jacobsen" userId="S::natalie.jacobsen_charity.org#ext#@tribaltechllc.onmicrosoft.com::0fadc855-1883-4b7c-bb53-531bdbdbb889" providerId="AD" clId="Web-{386181A2-CA33-D275-EE85-C00A3A6AFC03}" dt="2023-09-14T17:04:59.429" v="21"/>
          <pc:sldLayoutMkLst>
            <pc:docMk/>
            <pc:sldMasterMk cId="2256418802" sldId="2147484039"/>
            <pc:sldLayoutMk cId="1141007691" sldId="2147484067"/>
          </pc:sldLayoutMkLst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1141007691" sldId="2147484067"/>
              <ac:spMk id="4" creationId="{4F881430-EE23-0FFE-D62A-3E78322ACA59}"/>
            </ac:spMkLst>
          </pc:spChg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1141007691" sldId="2147484067"/>
              <ac:spMk id="13" creationId="{A0FECB4C-FDEA-3C4F-9F07-C56E1B241FBD}"/>
            </ac:spMkLst>
          </pc:spChg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1141007691" sldId="2147484067"/>
              <ac:spMk id="40" creationId="{00000000-0000-0000-0000-000000000000}"/>
            </ac:spMkLst>
          </pc:spChg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1141007691" sldId="2147484067"/>
              <ac:spMk id="41" creationId="{00000000-0000-0000-0000-000000000000}"/>
            </ac:spMkLst>
          </pc:spChg>
          <pc:pic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picMkLst>
              <pc:docMk/>
              <pc:sldMasterMk cId="2256418802" sldId="2147484039"/>
              <pc:sldLayoutMk cId="1141007691" sldId="2147484067"/>
              <ac:picMk id="2" creationId="{FC61A23E-D3DC-141D-AA2F-64C7CC8C7D05}"/>
            </ac:picMkLst>
          </pc:picChg>
          <pc:pic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picMkLst>
              <pc:docMk/>
              <pc:sldMasterMk cId="2256418802" sldId="2147484039"/>
              <pc:sldLayoutMk cId="1141007691" sldId="2147484067"/>
              <ac:picMk id="3" creationId="{AC208740-3DDC-F4CD-16DB-141BE964A452}"/>
            </ac:picMkLst>
          </pc:picChg>
        </pc:sldLayoutChg>
        <pc:sldLayoutChg chg="modSp">
          <pc:chgData name="Natalie Jacobsen" userId="S::natalie.jacobsen_charity.org#ext#@tribaltechllc.onmicrosoft.com::0fadc855-1883-4b7c-bb53-531bdbdbb889" providerId="AD" clId="Web-{386181A2-CA33-D275-EE85-C00A3A6AFC03}" dt="2023-09-14T17:04:59.429" v="21"/>
          <pc:sldLayoutMkLst>
            <pc:docMk/>
            <pc:sldMasterMk cId="2256418802" sldId="2147484039"/>
            <pc:sldLayoutMk cId="1230729250" sldId="2147484069"/>
          </pc:sldLayoutMkLst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1230729250" sldId="2147484069"/>
              <ac:spMk id="5" creationId="{36B16D3E-4A66-66AA-B1C9-DC8AD2B780B7}"/>
            </ac:spMkLst>
          </pc:spChg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1230729250" sldId="2147484069"/>
              <ac:spMk id="12" creationId="{D1F6FD56-D9B0-6D92-A502-7F5EF8020A77}"/>
            </ac:spMkLst>
          </pc:spChg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1230729250" sldId="2147484069"/>
              <ac:spMk id="36" creationId="{7D64E1FC-F9CA-B249-958F-98124F4AFEB6}"/>
            </ac:spMkLst>
          </pc:spChg>
          <pc:pic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picMkLst>
              <pc:docMk/>
              <pc:sldMasterMk cId="2256418802" sldId="2147484039"/>
              <pc:sldLayoutMk cId="1230729250" sldId="2147484069"/>
              <ac:picMk id="2" creationId="{7EEA8B1A-6412-2935-666D-5DBB3B79C193}"/>
            </ac:picMkLst>
          </pc:picChg>
          <pc:pic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picMkLst>
              <pc:docMk/>
              <pc:sldMasterMk cId="2256418802" sldId="2147484039"/>
              <pc:sldLayoutMk cId="1230729250" sldId="2147484069"/>
              <ac:picMk id="11" creationId="{184A1321-A4F1-CC54-FBE8-78F23ADC66CA}"/>
            </ac:picMkLst>
          </pc:picChg>
        </pc:sldLayoutChg>
        <pc:sldLayoutChg chg="modSp">
          <pc:chgData name="Natalie Jacobsen" userId="S::natalie.jacobsen_charity.org#ext#@tribaltechllc.onmicrosoft.com::0fadc855-1883-4b7c-bb53-531bdbdbb889" providerId="AD" clId="Web-{386181A2-CA33-D275-EE85-C00A3A6AFC03}" dt="2023-09-14T17:04:59.429" v="21"/>
          <pc:sldLayoutMkLst>
            <pc:docMk/>
            <pc:sldMasterMk cId="2256418802" sldId="2147484039"/>
            <pc:sldLayoutMk cId="4086161915" sldId="2147484070"/>
          </pc:sldLayoutMkLst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4086161915" sldId="2147484070"/>
              <ac:spMk id="7" creationId="{9A0C50BD-0666-6F0A-BC4B-CE2F8504CDC0}"/>
            </ac:spMkLst>
          </pc:spChg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4086161915" sldId="2147484070"/>
              <ac:spMk id="8" creationId="{3D50A2B8-FE7A-63B0-125D-4ADC6B5A6531}"/>
            </ac:spMkLst>
          </pc:spChg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4086161915" sldId="2147484070"/>
              <ac:spMk id="9" creationId="{A210B670-948B-4E57-C23A-391B949A627A}"/>
            </ac:spMkLst>
          </pc:spChg>
          <pc:pic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picMkLst>
              <pc:docMk/>
              <pc:sldMasterMk cId="2256418802" sldId="2147484039"/>
              <pc:sldLayoutMk cId="4086161915" sldId="2147484070"/>
              <ac:picMk id="5" creationId="{7668A46B-BC42-D433-6F5F-AB02B76FFA56}"/>
            </ac:picMkLst>
          </pc:picChg>
          <pc:pic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picMkLst>
              <pc:docMk/>
              <pc:sldMasterMk cId="2256418802" sldId="2147484039"/>
              <pc:sldLayoutMk cId="4086161915" sldId="2147484070"/>
              <ac:picMk id="10" creationId="{3ABFF6F2-C7FB-5985-9977-D5E60BFE6EC9}"/>
            </ac:picMkLst>
          </pc:picChg>
        </pc:sldLayoutChg>
        <pc:sldLayoutChg chg="modSp">
          <pc:chgData name="Natalie Jacobsen" userId="S::natalie.jacobsen_charity.org#ext#@tribaltechllc.onmicrosoft.com::0fadc855-1883-4b7c-bb53-531bdbdbb889" providerId="AD" clId="Web-{386181A2-CA33-D275-EE85-C00A3A6AFC03}" dt="2023-09-14T17:04:59.429" v="21"/>
          <pc:sldLayoutMkLst>
            <pc:docMk/>
            <pc:sldMasterMk cId="2256418802" sldId="2147484039"/>
            <pc:sldLayoutMk cId="2887832558" sldId="2147484072"/>
          </pc:sldLayoutMkLst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2887832558" sldId="2147484072"/>
              <ac:spMk id="4" creationId="{1A98D504-D361-9DC7-E0D3-B66B54D219E8}"/>
            </ac:spMkLst>
          </pc:spChg>
          <pc:pic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picMkLst>
              <pc:docMk/>
              <pc:sldMasterMk cId="2256418802" sldId="2147484039"/>
              <pc:sldLayoutMk cId="2887832558" sldId="2147484072"/>
              <ac:picMk id="5" creationId="{FCAB0000-9D67-CB84-551C-1E3E1C2B33DB}"/>
            </ac:picMkLst>
          </pc:picChg>
          <pc:pic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picMkLst>
              <pc:docMk/>
              <pc:sldMasterMk cId="2256418802" sldId="2147484039"/>
              <pc:sldLayoutMk cId="2887832558" sldId="2147484072"/>
              <ac:picMk id="13" creationId="{50EE022B-76CF-F30D-B76F-D9839844FE93}"/>
            </ac:picMkLst>
          </pc:picChg>
          <pc:pic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picMkLst>
              <pc:docMk/>
              <pc:sldMasterMk cId="2256418802" sldId="2147484039"/>
              <pc:sldLayoutMk cId="2887832558" sldId="2147484072"/>
              <ac:picMk id="17" creationId="{BA4C81A2-9102-6246-DC9A-55FC85F2AC26}"/>
            </ac:picMkLst>
          </pc:picChg>
        </pc:sldLayoutChg>
        <pc:sldLayoutChg chg="modSp">
          <pc:chgData name="Natalie Jacobsen" userId="S::natalie.jacobsen_charity.org#ext#@tribaltechllc.onmicrosoft.com::0fadc855-1883-4b7c-bb53-531bdbdbb889" providerId="AD" clId="Web-{386181A2-CA33-D275-EE85-C00A3A6AFC03}" dt="2023-09-14T17:04:59.429" v="21"/>
          <pc:sldLayoutMkLst>
            <pc:docMk/>
            <pc:sldMasterMk cId="2256418802" sldId="2147484039"/>
            <pc:sldLayoutMk cId="1888112762" sldId="2147484073"/>
          </pc:sldLayoutMkLst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1888112762" sldId="2147484073"/>
              <ac:spMk id="3" creationId="{D102F130-E261-07F4-8A6B-736E5921583D}"/>
            </ac:spMkLst>
          </pc:spChg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1888112762" sldId="2147484073"/>
              <ac:spMk id="13" creationId="{1066D77A-ABF8-1245-BE11-7FA055E31193}"/>
            </ac:spMkLst>
          </pc:spChg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1888112762" sldId="2147484073"/>
              <ac:spMk id="16" creationId="{AB1B2182-AF72-3A47-B027-DE7905F655CD}"/>
            </ac:spMkLst>
          </pc:spChg>
          <pc:pic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picMkLst>
              <pc:docMk/>
              <pc:sldMasterMk cId="2256418802" sldId="2147484039"/>
              <pc:sldLayoutMk cId="1888112762" sldId="2147484073"/>
              <ac:picMk id="2" creationId="{7E0A0104-93FA-2957-ED92-443D28A5210A}"/>
            </ac:picMkLst>
          </pc:picChg>
        </pc:sldLayoutChg>
        <pc:sldLayoutChg chg="modSp">
          <pc:chgData name="Natalie Jacobsen" userId="S::natalie.jacobsen_charity.org#ext#@tribaltechllc.onmicrosoft.com::0fadc855-1883-4b7c-bb53-531bdbdbb889" providerId="AD" clId="Web-{386181A2-CA33-D275-EE85-C00A3A6AFC03}" dt="2023-09-14T17:04:59.429" v="21"/>
          <pc:sldLayoutMkLst>
            <pc:docMk/>
            <pc:sldMasterMk cId="2256418802" sldId="2147484039"/>
            <pc:sldLayoutMk cId="1005529755" sldId="2147484074"/>
          </pc:sldLayoutMkLst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1005529755" sldId="2147484074"/>
              <ac:spMk id="3" creationId="{4AEDE22F-AC4A-3685-1C79-3B1E43A9F5FB}"/>
            </ac:spMkLst>
          </pc:spChg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1005529755" sldId="2147484074"/>
              <ac:spMk id="4" creationId="{D7C6D5E7-D32D-B45C-49CB-A5028B71AFA5}"/>
            </ac:spMkLst>
          </pc:spChg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1005529755" sldId="2147484074"/>
              <ac:spMk id="5" creationId="{252BE481-89A9-A7A8-5B72-5266C3E6AD2E}"/>
            </ac:spMkLst>
          </pc:spChg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1005529755" sldId="2147484074"/>
              <ac:spMk id="9" creationId="{06BD1B8E-2C14-80FA-82C9-245DCA58F890}"/>
            </ac:spMkLst>
          </pc:spChg>
          <pc:pic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picMkLst>
              <pc:docMk/>
              <pc:sldMasterMk cId="2256418802" sldId="2147484039"/>
              <pc:sldLayoutMk cId="1005529755" sldId="2147484074"/>
              <ac:picMk id="2" creationId="{7E0A0104-93FA-2957-ED92-443D28A5210A}"/>
            </ac:picMkLst>
          </pc:picChg>
          <pc:pic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picMkLst>
              <pc:docMk/>
              <pc:sldMasterMk cId="2256418802" sldId="2147484039"/>
              <pc:sldLayoutMk cId="1005529755" sldId="2147484074"/>
              <ac:picMk id="6" creationId="{1B519400-4649-933C-940C-47F2FCD7D400}"/>
            </ac:picMkLst>
          </pc:picChg>
        </pc:sldLayoutChg>
        <pc:sldLayoutChg chg="modSp">
          <pc:chgData name="Natalie Jacobsen" userId="S::natalie.jacobsen_charity.org#ext#@tribaltechllc.onmicrosoft.com::0fadc855-1883-4b7c-bb53-531bdbdbb889" providerId="AD" clId="Web-{386181A2-CA33-D275-EE85-C00A3A6AFC03}" dt="2023-09-14T17:04:59.429" v="21"/>
          <pc:sldLayoutMkLst>
            <pc:docMk/>
            <pc:sldMasterMk cId="2256418802" sldId="2147484039"/>
            <pc:sldLayoutMk cId="1493765721" sldId="2147484075"/>
          </pc:sldLayoutMkLst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1493765721" sldId="2147484075"/>
              <ac:spMk id="3" creationId="{D102F130-E261-07F4-8A6B-736E5921583D}"/>
            </ac:spMkLst>
          </pc:spChg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1493765721" sldId="2147484075"/>
              <ac:spMk id="4" creationId="{62D7A582-55CB-6FEF-FF7A-947FA60CCF7A}"/>
            </ac:spMkLst>
          </pc:spChg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1493765721" sldId="2147484075"/>
              <ac:spMk id="5" creationId="{98DC4BCD-0BFA-2676-EB63-FABDED51A76A}"/>
            </ac:spMkLst>
          </pc:spChg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1493765721" sldId="2147484075"/>
              <ac:spMk id="6" creationId="{A12D527F-7D50-FDEC-7CA7-899594D0E287}"/>
            </ac:spMkLst>
          </pc:spChg>
          <pc:pic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picMkLst>
              <pc:docMk/>
              <pc:sldMasterMk cId="2256418802" sldId="2147484039"/>
              <pc:sldLayoutMk cId="1493765721" sldId="2147484075"/>
              <ac:picMk id="2" creationId="{7E0A0104-93FA-2957-ED92-443D28A5210A}"/>
            </ac:picMkLst>
          </pc:picChg>
        </pc:sldLayoutChg>
        <pc:sldLayoutChg chg="modSp">
          <pc:chgData name="Natalie Jacobsen" userId="S::natalie.jacobsen_charity.org#ext#@tribaltechllc.onmicrosoft.com::0fadc855-1883-4b7c-bb53-531bdbdbb889" providerId="AD" clId="Web-{386181A2-CA33-D275-EE85-C00A3A6AFC03}" dt="2023-09-14T17:04:59.429" v="21"/>
          <pc:sldLayoutMkLst>
            <pc:docMk/>
            <pc:sldMasterMk cId="2256418802" sldId="2147484039"/>
            <pc:sldLayoutMk cId="1122195540" sldId="2147484076"/>
          </pc:sldLayoutMkLst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1122195540" sldId="2147484076"/>
              <ac:spMk id="9" creationId="{06BD1B8E-2C14-80FA-82C9-245DCA58F890}"/>
            </ac:spMkLst>
          </pc:spChg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1122195540" sldId="2147484076"/>
              <ac:spMk id="13" creationId="{1066D77A-ABF8-1245-BE11-7FA055E31193}"/>
            </ac:spMkLst>
          </pc:spChg>
          <pc:pic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picMkLst>
              <pc:docMk/>
              <pc:sldMasterMk cId="2256418802" sldId="2147484039"/>
              <pc:sldLayoutMk cId="1122195540" sldId="2147484076"/>
              <ac:picMk id="2" creationId="{7E0A0104-93FA-2957-ED92-443D28A5210A}"/>
            </ac:picMkLst>
          </pc:picChg>
          <pc:pic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picMkLst>
              <pc:docMk/>
              <pc:sldMasterMk cId="2256418802" sldId="2147484039"/>
              <pc:sldLayoutMk cId="1122195540" sldId="2147484076"/>
              <ac:picMk id="6" creationId="{1B519400-4649-933C-940C-47F2FCD7D400}"/>
            </ac:picMkLst>
          </pc:picChg>
        </pc:sldLayoutChg>
        <pc:sldLayoutChg chg="modSp">
          <pc:chgData name="Natalie Jacobsen" userId="S::natalie.jacobsen_charity.org#ext#@tribaltechllc.onmicrosoft.com::0fadc855-1883-4b7c-bb53-531bdbdbb889" providerId="AD" clId="Web-{386181A2-CA33-D275-EE85-C00A3A6AFC03}" dt="2023-09-14T17:04:59.429" v="21"/>
          <pc:sldLayoutMkLst>
            <pc:docMk/>
            <pc:sldMasterMk cId="2256418802" sldId="2147484039"/>
            <pc:sldLayoutMk cId="3116394666" sldId="2147484077"/>
          </pc:sldLayoutMkLst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3116394666" sldId="2147484077"/>
              <ac:spMk id="3" creationId="{D102F130-E261-07F4-8A6B-736E5921583D}"/>
            </ac:spMkLst>
          </pc:spChg>
          <pc:sp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spMkLst>
              <pc:docMk/>
              <pc:sldMasterMk cId="2256418802" sldId="2147484039"/>
              <pc:sldLayoutMk cId="3116394666" sldId="2147484077"/>
              <ac:spMk id="13" creationId="{1066D77A-ABF8-1245-BE11-7FA055E31193}"/>
            </ac:spMkLst>
          </pc:spChg>
          <pc:picChg chg="mod">
            <ac:chgData name="Natalie Jacobsen" userId="S::natalie.jacobsen_charity.org#ext#@tribaltechllc.onmicrosoft.com::0fadc855-1883-4b7c-bb53-531bdbdbb889" providerId="AD" clId="Web-{386181A2-CA33-D275-EE85-C00A3A6AFC03}" dt="2023-09-14T17:04:59.429" v="21"/>
            <ac:picMkLst>
              <pc:docMk/>
              <pc:sldMasterMk cId="2256418802" sldId="2147484039"/>
              <pc:sldLayoutMk cId="3116394666" sldId="2147484077"/>
              <ac:picMk id="2" creationId="{7E0A0104-93FA-2957-ED92-443D28A5210A}"/>
            </ac:picMkLst>
          </pc:picChg>
        </pc:sldLayoutChg>
      </pc:sldMasterChg>
    </pc:docChg>
  </pc:docChgLst>
  <pc:docChgLst>
    <pc:chgData name="Amanda Huckins" userId="S::mandy.huckins_charity.org#ext#@tribaltechllc.onmicrosoft.com::a38c1aec-cd94-45c4-99ea-2e9a1b0d74df" providerId="AD" clId="Web-{7955781C-D865-3D2E-50DC-B9C9A74FAE4E}"/>
    <pc:docChg chg="modSld">
      <pc:chgData name="Amanda Huckins" userId="S::mandy.huckins_charity.org#ext#@tribaltechllc.onmicrosoft.com::a38c1aec-cd94-45c4-99ea-2e9a1b0d74df" providerId="AD" clId="Web-{7955781C-D865-3D2E-50DC-B9C9A74FAE4E}" dt="2023-09-12T15:41:24.221" v="34" actId="20577"/>
      <pc:docMkLst>
        <pc:docMk/>
      </pc:docMkLst>
      <pc:sldChg chg="modSp">
        <pc:chgData name="Amanda Huckins" userId="S::mandy.huckins_charity.org#ext#@tribaltechllc.onmicrosoft.com::a38c1aec-cd94-45c4-99ea-2e9a1b0d74df" providerId="AD" clId="Web-{7955781C-D865-3D2E-50DC-B9C9A74FAE4E}" dt="2023-09-12T15:41:24.221" v="34" actId="20577"/>
        <pc:sldMkLst>
          <pc:docMk/>
          <pc:sldMk cId="3751336298" sldId="274"/>
        </pc:sldMkLst>
        <pc:spChg chg="mod">
          <ac:chgData name="Amanda Huckins" userId="S::mandy.huckins_charity.org#ext#@tribaltechllc.onmicrosoft.com::a38c1aec-cd94-45c4-99ea-2e9a1b0d74df" providerId="AD" clId="Web-{7955781C-D865-3D2E-50DC-B9C9A74FAE4E}" dt="2023-09-12T15:41:24.221" v="34" actId="20577"/>
          <ac:spMkLst>
            <pc:docMk/>
            <pc:sldMk cId="3751336298" sldId="274"/>
            <ac:spMk id="5" creationId="{86AAA056-F675-F85A-6070-91407F588FE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Open Sans Regular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1D1B1-B4B9-4243-B75F-AD1A160FE935}" type="datetimeFigureOut">
              <a:rPr lang="en-US" smtClean="0">
                <a:latin typeface="Open Sans Regular" charset="0"/>
              </a:rPr>
              <a:t>10/4/2023</a:t>
            </a:fld>
            <a:endParaRPr lang="en-US" dirty="0">
              <a:latin typeface="Open Sans Regular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Open Sans Regular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ABC999-1571-9445-840A-AC9E974A1E0C}" type="slidenum">
              <a:rPr lang="en-US" smtClean="0">
                <a:latin typeface="Open Sans Regular" charset="0"/>
              </a:rPr>
              <a:t>‹#›</a:t>
            </a:fld>
            <a:endParaRPr lang="en-US" dirty="0">
              <a:latin typeface="Open Sans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1610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 Regular" charset="0"/>
              </a:defRPr>
            </a:lvl1pPr>
          </a:lstStyle>
          <a:p>
            <a:endParaRPr lang="uk-U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 Regular" charset="0"/>
              </a:defRPr>
            </a:lvl1pPr>
          </a:lstStyle>
          <a:p>
            <a:fld id="{FB027185-10FB-4A57-B3F0-45136A811A24}" type="datetimeFigureOut">
              <a:rPr lang="uk-UA" smtClean="0"/>
              <a:pPr/>
              <a:t>04.10.2023</a:t>
            </a:fld>
            <a:endParaRPr lang="uk-U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 Regular" charset="0"/>
              </a:defRPr>
            </a:lvl1pPr>
          </a:lstStyle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 Regular" charset="0"/>
              </a:defRPr>
            </a:lvl1pPr>
          </a:lstStyle>
          <a:p>
            <a:fld id="{BD9C3A12-1E0F-412B-B376-8089A55D946C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6721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11937" rtl="0" eaLnBrk="1" latinLnBrk="0" hangingPunct="1">
      <a:defRPr sz="672" b="0" i="0" kern="1200">
        <a:solidFill>
          <a:schemeClr val="tx1"/>
        </a:solidFill>
        <a:latin typeface="Open Sans Regular" charset="0"/>
        <a:ea typeface="+mn-ea"/>
        <a:cs typeface="+mn-cs"/>
      </a:defRPr>
    </a:lvl1pPr>
    <a:lvl2pPr marL="255969" algn="l" defTabSz="511937" rtl="0" eaLnBrk="1" latinLnBrk="0" hangingPunct="1">
      <a:defRPr sz="672" b="0" i="0" kern="1200">
        <a:solidFill>
          <a:schemeClr val="tx1"/>
        </a:solidFill>
        <a:latin typeface="Open Sans Regular" charset="0"/>
        <a:ea typeface="+mn-ea"/>
        <a:cs typeface="+mn-cs"/>
      </a:defRPr>
    </a:lvl2pPr>
    <a:lvl3pPr marL="511937" algn="l" defTabSz="511937" rtl="0" eaLnBrk="1" latinLnBrk="0" hangingPunct="1">
      <a:defRPr sz="672" b="0" i="0" kern="1200">
        <a:solidFill>
          <a:schemeClr val="tx1"/>
        </a:solidFill>
        <a:latin typeface="Open Sans Regular" charset="0"/>
        <a:ea typeface="+mn-ea"/>
        <a:cs typeface="+mn-cs"/>
      </a:defRPr>
    </a:lvl3pPr>
    <a:lvl4pPr marL="767905" algn="l" defTabSz="511937" rtl="0" eaLnBrk="1" latinLnBrk="0" hangingPunct="1">
      <a:defRPr sz="672" b="0" i="0" kern="1200">
        <a:solidFill>
          <a:schemeClr val="tx1"/>
        </a:solidFill>
        <a:latin typeface="Open Sans Regular" charset="0"/>
        <a:ea typeface="+mn-ea"/>
        <a:cs typeface="+mn-cs"/>
      </a:defRPr>
    </a:lvl4pPr>
    <a:lvl5pPr marL="1023874" algn="l" defTabSz="511937" rtl="0" eaLnBrk="1" latinLnBrk="0" hangingPunct="1">
      <a:defRPr sz="672" b="0" i="0" kern="1200">
        <a:solidFill>
          <a:schemeClr val="tx1"/>
        </a:solidFill>
        <a:latin typeface="Open Sans Regular" charset="0"/>
        <a:ea typeface="+mn-ea"/>
        <a:cs typeface="+mn-cs"/>
      </a:defRPr>
    </a:lvl5pPr>
    <a:lvl6pPr marL="1279843" algn="l" defTabSz="511937" rtl="0" eaLnBrk="1" latinLnBrk="0" hangingPunct="1">
      <a:defRPr sz="672" kern="1200">
        <a:solidFill>
          <a:schemeClr val="tx1"/>
        </a:solidFill>
        <a:latin typeface="+mn-lt"/>
        <a:ea typeface="+mn-ea"/>
        <a:cs typeface="+mn-cs"/>
      </a:defRPr>
    </a:lvl6pPr>
    <a:lvl7pPr marL="1535811" algn="l" defTabSz="511937" rtl="0" eaLnBrk="1" latinLnBrk="0" hangingPunct="1">
      <a:defRPr sz="672" kern="1200">
        <a:solidFill>
          <a:schemeClr val="tx1"/>
        </a:solidFill>
        <a:latin typeface="+mn-lt"/>
        <a:ea typeface="+mn-ea"/>
        <a:cs typeface="+mn-cs"/>
      </a:defRPr>
    </a:lvl7pPr>
    <a:lvl8pPr marL="1791780" algn="l" defTabSz="511937" rtl="0" eaLnBrk="1" latinLnBrk="0" hangingPunct="1">
      <a:defRPr sz="672" kern="1200">
        <a:solidFill>
          <a:schemeClr val="tx1"/>
        </a:solidFill>
        <a:latin typeface="+mn-lt"/>
        <a:ea typeface="+mn-ea"/>
        <a:cs typeface="+mn-cs"/>
      </a:defRPr>
    </a:lvl8pPr>
    <a:lvl9pPr marL="2047748" algn="l" defTabSz="511937" rtl="0" eaLnBrk="1" latinLnBrk="0" hangingPunct="1">
      <a:defRPr sz="67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ginn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C4F9AB-E2D5-5AB0-287A-11001B10F3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1232" y="194584"/>
            <a:ext cx="8001000" cy="6659092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7DECA9-A852-154C-8A66-179FCCA2C6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315775"/>
            <a:ext cx="11379200" cy="54222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dirty="0"/>
              <a:t>You can be the Face of Change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8C918C-3C54-94F3-F775-D06348150B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5" t="31720" r="54032" b="44086"/>
          <a:stretch/>
        </p:blipFill>
        <p:spPr>
          <a:xfrm>
            <a:off x="457200" y="152400"/>
            <a:ext cx="3539068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09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0FECB4C-FDEA-3C4F-9F07-C56E1B241FBD}"/>
              </a:ext>
            </a:extLst>
          </p:cNvPr>
          <p:cNvSpPr/>
          <p:nvPr/>
        </p:nvSpPr>
        <p:spPr>
          <a:xfrm>
            <a:off x="0" y="0"/>
            <a:ext cx="7624247" cy="6858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 dirty="0"/>
          </a:p>
        </p:txBody>
      </p:sp>
      <p:sp>
        <p:nvSpPr>
          <p:cNvPr id="40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21838" y="514343"/>
            <a:ext cx="7169562" cy="1219200"/>
          </a:xfrm>
        </p:spPr>
        <p:txBody>
          <a:bodyPr anchor="ctr">
            <a:normAutofit/>
          </a:bodyPr>
          <a:lstStyle>
            <a:lvl1pPr algn="l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1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21838" y="1981200"/>
            <a:ext cx="7169562" cy="1198562"/>
          </a:xfrm>
        </p:spPr>
        <p:txBody>
          <a:bodyPr>
            <a:normAutofit/>
          </a:bodyPr>
          <a:lstStyle>
            <a:lvl1pPr marL="0" indent="0" algn="l">
              <a:buNone/>
              <a:defRPr sz="30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subtitle</a:t>
            </a:r>
          </a:p>
        </p:txBody>
      </p:sp>
      <p:pic>
        <p:nvPicPr>
          <p:cNvPr id="2" name="Picture 1" descr="A black background with red letters&#10;&#10;Description automatically generated with low confidence">
            <a:extLst>
              <a:ext uri="{FF2B5EF4-FFF2-40B4-BE49-F238E27FC236}">
                <a16:creationId xmlns:a16="http://schemas.microsoft.com/office/drawing/2014/main" id="{FC61A23E-D3DC-141D-AA2F-64C7CC8C7D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32354"/>
            <a:ext cx="3565236" cy="8983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43B651-FF2C-FE41-25CF-0B02B7FDA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512" r="6360"/>
          <a:stretch/>
        </p:blipFill>
        <p:spPr>
          <a:xfrm>
            <a:off x="7846085" y="1734928"/>
            <a:ext cx="4162960" cy="49226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940F03-85C7-2DA0-28C6-41271D2C78BC}"/>
              </a:ext>
            </a:extLst>
          </p:cNvPr>
          <p:cNvSpPr txBox="1"/>
          <p:nvPr userDrawn="1"/>
        </p:nvSpPr>
        <p:spPr>
          <a:xfrm>
            <a:off x="11430000" y="6474023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C79026E-F6FE-4B61-91A8-1D46346FA5F6}" type="slidenum">
              <a:rPr lang="en-US" sz="1400" b="1" smtClean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pPr algn="r"/>
              <a:t>‹#›</a:t>
            </a:fld>
            <a:endParaRPr lang="en-US" sz="1400" b="1" dirty="0">
              <a:solidFill>
                <a:schemeClr val="accent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83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0FECB4C-FDEA-3C4F-9F07-C56E1B241FBD}"/>
              </a:ext>
            </a:extLst>
          </p:cNvPr>
          <p:cNvSpPr/>
          <p:nvPr/>
        </p:nvSpPr>
        <p:spPr>
          <a:xfrm>
            <a:off x="0" y="0"/>
            <a:ext cx="7624247" cy="6858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 dirty="0"/>
          </a:p>
        </p:txBody>
      </p:sp>
      <p:sp>
        <p:nvSpPr>
          <p:cNvPr id="40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21838" y="514343"/>
            <a:ext cx="7169562" cy="1219200"/>
          </a:xfrm>
        </p:spPr>
        <p:txBody>
          <a:bodyPr anchor="ctr">
            <a:normAutofit/>
          </a:bodyPr>
          <a:lstStyle>
            <a:lvl1pPr algn="l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1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21838" y="1981200"/>
            <a:ext cx="7169562" cy="1198562"/>
          </a:xfrm>
        </p:spPr>
        <p:txBody>
          <a:bodyPr>
            <a:normAutofit/>
          </a:bodyPr>
          <a:lstStyle>
            <a:lvl1pPr marL="0" indent="0" algn="l">
              <a:buNone/>
              <a:defRPr sz="30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subtitle</a:t>
            </a:r>
          </a:p>
        </p:txBody>
      </p:sp>
      <p:pic>
        <p:nvPicPr>
          <p:cNvPr id="2" name="Picture 1" descr="A black background with red letters&#10;&#10;Description automatically generated with low confidence">
            <a:extLst>
              <a:ext uri="{FF2B5EF4-FFF2-40B4-BE49-F238E27FC236}">
                <a16:creationId xmlns:a16="http://schemas.microsoft.com/office/drawing/2014/main" id="{FC61A23E-D3DC-141D-AA2F-64C7CC8C7D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32354"/>
            <a:ext cx="3565236" cy="8983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FB0233-D59C-8D3D-54BB-80E4F02932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8856" y="1524000"/>
            <a:ext cx="4131859" cy="52674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331BC0-F5B1-9804-DB86-BEE1A5FDF1D7}"/>
              </a:ext>
            </a:extLst>
          </p:cNvPr>
          <p:cNvSpPr txBox="1"/>
          <p:nvPr userDrawn="1"/>
        </p:nvSpPr>
        <p:spPr>
          <a:xfrm>
            <a:off x="11430000" y="6474023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C79026E-F6FE-4B61-91A8-1D46346FA5F6}" type="slidenum">
              <a:rPr lang="en-US" sz="1400" b="1" smtClean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pPr algn="r"/>
              <a:t>‹#›</a:t>
            </a:fld>
            <a:endParaRPr lang="en-US" sz="1400" b="1" dirty="0">
              <a:solidFill>
                <a:schemeClr val="accent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0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0FECB4C-FDEA-3C4F-9F07-C56E1B241FBD}"/>
              </a:ext>
            </a:extLst>
          </p:cNvPr>
          <p:cNvSpPr/>
          <p:nvPr/>
        </p:nvSpPr>
        <p:spPr>
          <a:xfrm>
            <a:off x="0" y="0"/>
            <a:ext cx="7624247" cy="6858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 dirty="0"/>
          </a:p>
        </p:txBody>
      </p:sp>
      <p:sp>
        <p:nvSpPr>
          <p:cNvPr id="40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21838" y="514343"/>
            <a:ext cx="7169562" cy="1219200"/>
          </a:xfrm>
        </p:spPr>
        <p:txBody>
          <a:bodyPr anchor="ctr">
            <a:normAutofit/>
          </a:bodyPr>
          <a:lstStyle>
            <a:lvl1pPr algn="l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1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21838" y="1981200"/>
            <a:ext cx="7169562" cy="1198562"/>
          </a:xfrm>
        </p:spPr>
        <p:txBody>
          <a:bodyPr>
            <a:normAutofit/>
          </a:bodyPr>
          <a:lstStyle>
            <a:lvl1pPr marL="0" indent="0" algn="l">
              <a:buNone/>
              <a:defRPr sz="30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subtitle</a:t>
            </a:r>
          </a:p>
        </p:txBody>
      </p:sp>
      <p:pic>
        <p:nvPicPr>
          <p:cNvPr id="2" name="Picture 1" descr="A black background with red letters&#10;&#10;Description automatically generated with low confidence">
            <a:extLst>
              <a:ext uri="{FF2B5EF4-FFF2-40B4-BE49-F238E27FC236}">
                <a16:creationId xmlns:a16="http://schemas.microsoft.com/office/drawing/2014/main" id="{FC61A23E-D3DC-141D-AA2F-64C7CC8C7D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32354"/>
            <a:ext cx="3565236" cy="8983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F9EEAC-9A8B-69E5-08F7-A60631DF61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077" r="12728"/>
          <a:stretch/>
        </p:blipFill>
        <p:spPr>
          <a:xfrm>
            <a:off x="7921839" y="1828800"/>
            <a:ext cx="4055250" cy="47221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6ED7DB-5B0A-8E9F-052A-8C87B900D54B}"/>
              </a:ext>
            </a:extLst>
          </p:cNvPr>
          <p:cNvSpPr txBox="1"/>
          <p:nvPr userDrawn="1"/>
        </p:nvSpPr>
        <p:spPr>
          <a:xfrm>
            <a:off x="11430000" y="6474023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C79026E-F6FE-4B61-91A8-1D46346FA5F6}" type="slidenum">
              <a:rPr lang="en-US" sz="1400" b="1" smtClean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pPr algn="r"/>
              <a:t>‹#›</a:t>
            </a:fld>
            <a:endParaRPr lang="en-US" sz="1400" b="1" dirty="0">
              <a:solidFill>
                <a:schemeClr val="accent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58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71D9C8-0402-81E0-12CF-260C13D0EA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117" r="11890"/>
          <a:stretch/>
        </p:blipFill>
        <p:spPr>
          <a:xfrm>
            <a:off x="7527870" y="2133600"/>
            <a:ext cx="4664130" cy="45696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FECB4C-FDEA-3C4F-9F07-C56E1B241FBD}"/>
              </a:ext>
            </a:extLst>
          </p:cNvPr>
          <p:cNvSpPr/>
          <p:nvPr/>
        </p:nvSpPr>
        <p:spPr>
          <a:xfrm>
            <a:off x="0" y="0"/>
            <a:ext cx="7624247" cy="6858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 dirty="0"/>
          </a:p>
        </p:txBody>
      </p:sp>
      <p:sp>
        <p:nvSpPr>
          <p:cNvPr id="40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21838" y="514343"/>
            <a:ext cx="7169562" cy="1219200"/>
          </a:xfrm>
        </p:spPr>
        <p:txBody>
          <a:bodyPr anchor="ctr">
            <a:normAutofit/>
          </a:bodyPr>
          <a:lstStyle>
            <a:lvl1pPr algn="l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1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21838" y="1981200"/>
            <a:ext cx="7169562" cy="1198562"/>
          </a:xfrm>
        </p:spPr>
        <p:txBody>
          <a:bodyPr>
            <a:normAutofit/>
          </a:bodyPr>
          <a:lstStyle>
            <a:lvl1pPr marL="0" indent="0" algn="l">
              <a:buNone/>
              <a:defRPr sz="30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subtitle</a:t>
            </a:r>
          </a:p>
        </p:txBody>
      </p:sp>
      <p:pic>
        <p:nvPicPr>
          <p:cNvPr id="2" name="Picture 1" descr="A black background with red letters&#10;&#10;Description automatically generated with low confidence">
            <a:extLst>
              <a:ext uri="{FF2B5EF4-FFF2-40B4-BE49-F238E27FC236}">
                <a16:creationId xmlns:a16="http://schemas.microsoft.com/office/drawing/2014/main" id="{FC61A23E-D3DC-141D-AA2F-64C7CC8C7D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32354"/>
            <a:ext cx="3565236" cy="8983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94DB94-6CF4-DFE1-6C5D-9AC8F236ACD3}"/>
              </a:ext>
            </a:extLst>
          </p:cNvPr>
          <p:cNvSpPr txBox="1"/>
          <p:nvPr userDrawn="1"/>
        </p:nvSpPr>
        <p:spPr>
          <a:xfrm>
            <a:off x="11430000" y="6474023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C79026E-F6FE-4B61-91A8-1D46346FA5F6}" type="slidenum">
              <a:rPr lang="en-US" sz="1400" b="1" smtClean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pPr algn="r"/>
              <a:t>‹#›</a:t>
            </a:fld>
            <a:endParaRPr lang="en-US" sz="1400" b="1" dirty="0">
              <a:solidFill>
                <a:schemeClr val="accent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17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0FECB4C-FDEA-3C4F-9F07-C56E1B241FBD}"/>
              </a:ext>
            </a:extLst>
          </p:cNvPr>
          <p:cNvSpPr/>
          <p:nvPr/>
        </p:nvSpPr>
        <p:spPr>
          <a:xfrm>
            <a:off x="0" y="0"/>
            <a:ext cx="7624247" cy="6858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 dirty="0"/>
          </a:p>
        </p:txBody>
      </p:sp>
      <p:sp>
        <p:nvSpPr>
          <p:cNvPr id="40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21838" y="514343"/>
            <a:ext cx="7169562" cy="1219200"/>
          </a:xfrm>
        </p:spPr>
        <p:txBody>
          <a:bodyPr anchor="ctr">
            <a:normAutofit/>
          </a:bodyPr>
          <a:lstStyle>
            <a:lvl1pPr algn="l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1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21838" y="1981200"/>
            <a:ext cx="7169562" cy="1198562"/>
          </a:xfrm>
        </p:spPr>
        <p:txBody>
          <a:bodyPr>
            <a:normAutofit/>
          </a:bodyPr>
          <a:lstStyle>
            <a:lvl1pPr marL="0" indent="0" algn="l">
              <a:buNone/>
              <a:defRPr sz="30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subtitle</a:t>
            </a:r>
          </a:p>
        </p:txBody>
      </p:sp>
      <p:pic>
        <p:nvPicPr>
          <p:cNvPr id="2" name="Picture 1" descr="A black background with red letters&#10;&#10;Description automatically generated with low confidence">
            <a:extLst>
              <a:ext uri="{FF2B5EF4-FFF2-40B4-BE49-F238E27FC236}">
                <a16:creationId xmlns:a16="http://schemas.microsoft.com/office/drawing/2014/main" id="{FC61A23E-D3DC-141D-AA2F-64C7CC8C7D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32354"/>
            <a:ext cx="3565236" cy="8983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208740-3DDC-F4CD-16DB-141BE964A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8245" t="5641" r="2208" b="-2262"/>
          <a:stretch/>
        </p:blipFill>
        <p:spPr>
          <a:xfrm>
            <a:off x="7846085" y="1707219"/>
            <a:ext cx="4345915" cy="52541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881430-EE23-0FFE-D62A-3E78322ACA59}"/>
              </a:ext>
            </a:extLst>
          </p:cNvPr>
          <p:cNvSpPr txBox="1"/>
          <p:nvPr userDrawn="1"/>
        </p:nvSpPr>
        <p:spPr>
          <a:xfrm>
            <a:off x="11430000" y="6474023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C79026E-F6FE-4B61-91A8-1D46346FA5F6}" type="slidenum">
              <a:rPr lang="en-US" sz="1400" b="1" smtClean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pPr algn="r"/>
              <a:t>‹#›</a:t>
            </a:fld>
            <a:endParaRPr lang="en-US" sz="1400" b="1" dirty="0">
              <a:solidFill>
                <a:schemeClr val="accent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00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y Connect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48A87-BA3A-214B-84DD-8681810918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685691"/>
            <a:ext cx="5119841" cy="1325563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STAY CONNECTED!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CC13A4-7522-6E44-B128-D3277E39E35E}"/>
              </a:ext>
            </a:extLst>
          </p:cNvPr>
          <p:cNvSpPr/>
          <p:nvPr userDrawn="1"/>
        </p:nvSpPr>
        <p:spPr>
          <a:xfrm>
            <a:off x="228600" y="2667000"/>
            <a:ext cx="11734800" cy="3968552"/>
          </a:xfrm>
          <a:prstGeom prst="rect">
            <a:avLst/>
          </a:prstGeom>
          <a:noFill/>
          <a:ln w="34925">
            <a:solidFill>
              <a:srgbClr val="0034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red letters&#10;&#10;Description automatically generated with low confidence">
            <a:extLst>
              <a:ext uri="{FF2B5EF4-FFF2-40B4-BE49-F238E27FC236}">
                <a16:creationId xmlns:a16="http://schemas.microsoft.com/office/drawing/2014/main" id="{37829BE3-E94F-71C2-778E-E5B0A70539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8101235" cy="204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2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to-A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98D504-D361-9DC7-E0D3-B66B54D219E8}"/>
              </a:ext>
            </a:extLst>
          </p:cNvPr>
          <p:cNvSpPr txBox="1"/>
          <p:nvPr userDrawn="1"/>
        </p:nvSpPr>
        <p:spPr>
          <a:xfrm>
            <a:off x="457200" y="609600"/>
            <a:ext cx="1127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GIVE HAPPY </a:t>
            </a:r>
            <a:r>
              <a:rPr lang="en-US" sz="5400" b="1" dirty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today at GiveCFC.org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AB0000-9D67-CB84-551C-1E3E1C2B33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9101" y="6012928"/>
            <a:ext cx="2593799" cy="540272"/>
          </a:xfrm>
          <a:prstGeom prst="rect">
            <a:avLst/>
          </a:prstGeom>
        </p:spPr>
      </p:pic>
      <p:pic>
        <p:nvPicPr>
          <p:cNvPr id="13" name="Picture 12" descr="A picture containing font, text, graphics, graphic design&#10;&#10;Description automatically generated">
            <a:extLst>
              <a:ext uri="{FF2B5EF4-FFF2-40B4-BE49-F238E27FC236}">
                <a16:creationId xmlns:a16="http://schemas.microsoft.com/office/drawing/2014/main" id="{50EE022B-76CF-F30D-B76F-D9839844FE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800" y="838200"/>
            <a:ext cx="3505200" cy="482357"/>
          </a:xfrm>
          <a:prstGeom prst="rect">
            <a:avLst/>
          </a:prstGeom>
        </p:spPr>
      </p:pic>
      <p:pic>
        <p:nvPicPr>
          <p:cNvPr id="17" name="Picture 16" descr="A group of people in military uniforms&#10;&#10;Description automatically generated with low confidence">
            <a:extLst>
              <a:ext uri="{FF2B5EF4-FFF2-40B4-BE49-F238E27FC236}">
                <a16:creationId xmlns:a16="http://schemas.microsoft.com/office/drawing/2014/main" id="{BA4C81A2-9102-6246-DC9A-55FC85F2AC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2908" y="1661158"/>
            <a:ext cx="12534908" cy="390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3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B00D72-5491-E247-B804-BF014F1A0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" y="5943600"/>
            <a:ext cx="11379200" cy="9144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Thank you for being the Face of Change</a:t>
            </a:r>
          </a:p>
        </p:txBody>
      </p:sp>
    </p:spTree>
    <p:extLst>
      <p:ext uri="{BB962C8B-B14F-4D97-AF65-F5344CB8AC3E}">
        <p14:creationId xmlns:p14="http://schemas.microsoft.com/office/powerpoint/2010/main" val="399661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6B16D3E-4A66-66AA-B1C9-DC8AD2B780B7}"/>
              </a:ext>
            </a:extLst>
          </p:cNvPr>
          <p:cNvSpPr/>
          <p:nvPr userDrawn="1"/>
        </p:nvSpPr>
        <p:spPr>
          <a:xfrm>
            <a:off x="0" y="0"/>
            <a:ext cx="46482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EA8B1A-6412-2935-666D-5DBB3B79C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476"/>
          <a:stretch/>
        </p:blipFill>
        <p:spPr>
          <a:xfrm>
            <a:off x="5181600" y="318185"/>
            <a:ext cx="6781800" cy="6304885"/>
          </a:xfrm>
          <a:prstGeom prst="rect">
            <a:avLst/>
          </a:prstGeom>
        </p:spPr>
      </p:pic>
      <p:sp>
        <p:nvSpPr>
          <p:cNvPr id="36" name="Subtitle 2">
            <a:extLst>
              <a:ext uri="{FF2B5EF4-FFF2-40B4-BE49-F238E27FC236}">
                <a16:creationId xmlns:a16="http://schemas.microsoft.com/office/drawing/2014/main" id="{7D64E1FC-F9CA-B249-958F-98124F4AFE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929174"/>
            <a:ext cx="4648200" cy="1198562"/>
          </a:xfrm>
        </p:spPr>
        <p:txBody>
          <a:bodyPr>
            <a:normAutofit/>
          </a:bodyPr>
          <a:lstStyle>
            <a:lvl1pPr marL="0" indent="0" algn="ctr">
              <a:buNone/>
              <a:defRPr sz="3200" b="0" baseline="0">
                <a:solidFill>
                  <a:schemeClr val="bg2"/>
                </a:solidFill>
                <a:latin typeface="Source Sans Pro" panose="020B0503030403020204" pitchFamily="34" charset="77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subtitle</a:t>
            </a:r>
          </a:p>
        </p:txBody>
      </p:sp>
      <p:pic>
        <p:nvPicPr>
          <p:cNvPr id="11" name="Picture 10" descr="A white star and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84A1321-A4F1-CC54-FBE8-78F23ADC66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22" y="5400820"/>
            <a:ext cx="1978156" cy="122225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1F6FD56-D9B0-6D92-A502-7F5EF8020A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948980"/>
            <a:ext cx="4648200" cy="905353"/>
          </a:xfrm>
          <a:solidFill>
            <a:schemeClr val="tx2"/>
          </a:solidFill>
        </p:spPr>
        <p:txBody>
          <a:bodyPr anchor="t" anchorCtr="0">
            <a:normAutofit/>
          </a:bodyPr>
          <a:lstStyle>
            <a:lvl1pPr algn="l">
              <a:defRPr sz="5400" b="0" baseline="0">
                <a:solidFill>
                  <a:schemeClr val="bg1"/>
                </a:solidFill>
                <a:latin typeface="Source Sans Pro" panose="020B0503030403020204" pitchFamily="34" charset="77"/>
                <a:cs typeface="Calibri" panose="020F050202020403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230729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holding up letters&#10;&#10;Description automatically generated with medium confidence">
            <a:extLst>
              <a:ext uri="{FF2B5EF4-FFF2-40B4-BE49-F238E27FC236}">
                <a16:creationId xmlns:a16="http://schemas.microsoft.com/office/drawing/2014/main" id="{7668A46B-BC42-D433-6F5F-AB02B76FFA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69" t="1481" r="3933"/>
          <a:stretch/>
        </p:blipFill>
        <p:spPr>
          <a:xfrm>
            <a:off x="777708" y="0"/>
            <a:ext cx="11033292" cy="50694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A0C50BD-0666-6F0A-BC4B-CE2F8504CDC0}"/>
              </a:ext>
            </a:extLst>
          </p:cNvPr>
          <p:cNvSpPr/>
          <p:nvPr userDrawn="1"/>
        </p:nvSpPr>
        <p:spPr>
          <a:xfrm>
            <a:off x="0" y="4495799"/>
            <a:ext cx="12192000" cy="2362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D50A2B8-FE7A-63B0-125D-4ADC6B5A65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" y="4800600"/>
            <a:ext cx="8610600" cy="905353"/>
          </a:xfrm>
          <a:solidFill>
            <a:schemeClr val="tx2"/>
          </a:solidFill>
        </p:spPr>
        <p:txBody>
          <a:bodyPr anchor="t" anchorCtr="0">
            <a:normAutofit/>
          </a:bodyPr>
          <a:lstStyle>
            <a:lvl1pPr algn="l">
              <a:defRPr sz="5400" b="0" baseline="0">
                <a:solidFill>
                  <a:schemeClr val="bg1"/>
                </a:solidFill>
                <a:latin typeface="Source Sans Pro" panose="020B0503030403020204" pitchFamily="34" charset="77"/>
                <a:cs typeface="Calibri" panose="020F050202020403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TITLE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210B670-948B-4E57-C23A-391B949A62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0" y="5705953"/>
            <a:ext cx="8610600" cy="875495"/>
          </a:xfrm>
        </p:spPr>
        <p:txBody>
          <a:bodyPr>
            <a:normAutofit/>
          </a:bodyPr>
          <a:lstStyle>
            <a:lvl1pPr marL="0" indent="0" algn="l">
              <a:buNone/>
              <a:defRPr sz="3200" b="0" baseline="0">
                <a:solidFill>
                  <a:schemeClr val="bg2"/>
                </a:solidFill>
                <a:latin typeface="Source Sans Pro" panose="020B0503030403020204" pitchFamily="34" charset="77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subtitle</a:t>
            </a:r>
          </a:p>
        </p:txBody>
      </p:sp>
      <p:pic>
        <p:nvPicPr>
          <p:cNvPr id="10" name="Picture 9" descr="A white star and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3ABFF6F2-C7FB-5985-9977-D5E60BFE6E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5102350"/>
            <a:ext cx="1978156" cy="122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6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519400-4649-933C-940C-47F2FCD7D4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1400" y="5436659"/>
            <a:ext cx="7772400" cy="1421341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B1B2182-AF72-3A47-B027-DE7905F655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1447799"/>
            <a:ext cx="11379199" cy="3988859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1066D77A-ABF8-1245-BE11-7FA055E311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417206"/>
            <a:ext cx="11074400" cy="85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800" b="0" i="0" baseline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TITLE</a:t>
            </a:r>
            <a:endParaRPr lang="uk-UA" dirty="0"/>
          </a:p>
        </p:txBody>
      </p:sp>
      <p:pic>
        <p:nvPicPr>
          <p:cNvPr id="2" name="Picture 1" descr="A black background with red letters&#10;&#10;Description automatically generated with low confidence">
            <a:extLst>
              <a:ext uri="{FF2B5EF4-FFF2-40B4-BE49-F238E27FC236}">
                <a16:creationId xmlns:a16="http://schemas.microsoft.com/office/drawing/2014/main" id="{7E0A0104-93FA-2957-ED92-443D28A521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32840"/>
            <a:ext cx="2658036" cy="6697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BD1B8E-2C14-80FA-82C9-245DCA58F890}"/>
              </a:ext>
            </a:extLst>
          </p:cNvPr>
          <p:cNvSpPr txBox="1"/>
          <p:nvPr userDrawn="1"/>
        </p:nvSpPr>
        <p:spPr>
          <a:xfrm>
            <a:off x="11430000" y="6474023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C79026E-F6FE-4B61-91A8-1D46346FA5F6}" type="slidenum">
              <a:rPr lang="en-US" sz="1400" b="1" smtClean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pPr algn="r"/>
              <a:t>‹#›</a:t>
            </a:fld>
            <a:endParaRPr lang="en-US" sz="1400" b="1" dirty="0">
              <a:solidFill>
                <a:schemeClr val="accent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85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B1B2182-AF72-3A47-B027-DE7905F655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1447799"/>
            <a:ext cx="11379199" cy="3988859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1066D77A-ABF8-1245-BE11-7FA055E311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417206"/>
            <a:ext cx="11074400" cy="85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800" b="0" i="0" baseline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TITLE</a:t>
            </a:r>
            <a:endParaRPr lang="uk-UA" dirty="0"/>
          </a:p>
        </p:txBody>
      </p:sp>
      <p:pic>
        <p:nvPicPr>
          <p:cNvPr id="2" name="Picture 1" descr="A black background with red letters&#10;&#10;Description automatically generated with low confidence">
            <a:extLst>
              <a:ext uri="{FF2B5EF4-FFF2-40B4-BE49-F238E27FC236}">
                <a16:creationId xmlns:a16="http://schemas.microsoft.com/office/drawing/2014/main" id="{7E0A0104-93FA-2957-ED92-443D28A521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199" y="6139388"/>
            <a:ext cx="2235201" cy="5632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02F130-E261-07F4-8A6B-736E5921583D}"/>
              </a:ext>
            </a:extLst>
          </p:cNvPr>
          <p:cNvSpPr txBox="1"/>
          <p:nvPr userDrawn="1"/>
        </p:nvSpPr>
        <p:spPr>
          <a:xfrm>
            <a:off x="11430000" y="6474023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C79026E-F6FE-4B61-91A8-1D46346FA5F6}" type="slidenum">
              <a:rPr lang="en-US" sz="1400" b="1" smtClean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pPr algn="r"/>
              <a:t>‹#›</a:t>
            </a:fld>
            <a:endParaRPr lang="en-US" sz="1400" b="1" dirty="0">
              <a:solidFill>
                <a:schemeClr val="accent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11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519400-4649-933C-940C-47F2FCD7D4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1400" y="5436659"/>
            <a:ext cx="7772400" cy="1421341"/>
          </a:xfrm>
          <a:prstGeom prst="rect">
            <a:avLst/>
          </a:prstGeom>
        </p:spPr>
      </p:pic>
      <p:pic>
        <p:nvPicPr>
          <p:cNvPr id="2" name="Picture 1" descr="A black background with red letters&#10;&#10;Description automatically generated with low confidence">
            <a:extLst>
              <a:ext uri="{FF2B5EF4-FFF2-40B4-BE49-F238E27FC236}">
                <a16:creationId xmlns:a16="http://schemas.microsoft.com/office/drawing/2014/main" id="{7E0A0104-93FA-2957-ED92-443D28A521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32840"/>
            <a:ext cx="2658036" cy="6697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BD1B8E-2C14-80FA-82C9-245DCA58F890}"/>
              </a:ext>
            </a:extLst>
          </p:cNvPr>
          <p:cNvSpPr txBox="1"/>
          <p:nvPr userDrawn="1"/>
        </p:nvSpPr>
        <p:spPr>
          <a:xfrm>
            <a:off x="11430000" y="6474023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C79026E-F6FE-4B61-91A8-1D46346FA5F6}" type="slidenum">
              <a:rPr lang="en-US" sz="1400" b="1" smtClean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pPr algn="r"/>
              <a:t>‹#›</a:t>
            </a:fld>
            <a:endParaRPr lang="en-US" sz="1400" b="1" dirty="0">
              <a:solidFill>
                <a:schemeClr val="accent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DE22F-AC4A-3685-1C79-3B1E43A9F5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1" y="1487793"/>
            <a:ext cx="5242560" cy="3872665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7C6D5E7-D32D-B45C-49CB-A5028B71AFA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72201" y="1487793"/>
            <a:ext cx="5242560" cy="3872665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252BE481-89A9-A7A8-5B72-5266C3E6AD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457200"/>
            <a:ext cx="11074400" cy="85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TITLE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0552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red letters&#10;&#10;Description automatically generated with low confidence">
            <a:extLst>
              <a:ext uri="{FF2B5EF4-FFF2-40B4-BE49-F238E27FC236}">
                <a16:creationId xmlns:a16="http://schemas.microsoft.com/office/drawing/2014/main" id="{7E0A0104-93FA-2957-ED92-443D28A521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199" y="6139388"/>
            <a:ext cx="2235201" cy="5632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02F130-E261-07F4-8A6B-736E5921583D}"/>
              </a:ext>
            </a:extLst>
          </p:cNvPr>
          <p:cNvSpPr txBox="1"/>
          <p:nvPr userDrawn="1"/>
        </p:nvSpPr>
        <p:spPr>
          <a:xfrm>
            <a:off x="11430000" y="6474023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C79026E-F6FE-4B61-91A8-1D46346FA5F6}" type="slidenum">
              <a:rPr lang="en-US" sz="1400" b="1" smtClean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pPr algn="r"/>
              <a:t>‹#›</a:t>
            </a:fld>
            <a:endParaRPr lang="en-US" sz="1400" b="1" dirty="0">
              <a:solidFill>
                <a:schemeClr val="accent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2D7A582-55CB-6FEF-FF7A-947FA60CCF7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1" y="1487793"/>
            <a:ext cx="5242560" cy="3872665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DC4BCD-0BFA-2676-EB63-FABDED51A76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72201" y="1487793"/>
            <a:ext cx="5242560" cy="3872665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A12D527F-7D50-FDEC-7CA7-899594D0E2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457200"/>
            <a:ext cx="11074400" cy="85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TITLE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9376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519400-4649-933C-940C-47F2FCD7D4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1400" y="5436659"/>
            <a:ext cx="7772400" cy="1421341"/>
          </a:xfrm>
          <a:prstGeom prst="rect">
            <a:avLst/>
          </a:prstGeom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1066D77A-ABF8-1245-BE11-7FA055E311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417206"/>
            <a:ext cx="11074400" cy="85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800" b="0" i="0" baseline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TITLE</a:t>
            </a:r>
            <a:endParaRPr lang="uk-UA" dirty="0"/>
          </a:p>
        </p:txBody>
      </p:sp>
      <p:pic>
        <p:nvPicPr>
          <p:cNvPr id="2" name="Picture 1" descr="A black background with red letters&#10;&#10;Description automatically generated with low confidence">
            <a:extLst>
              <a:ext uri="{FF2B5EF4-FFF2-40B4-BE49-F238E27FC236}">
                <a16:creationId xmlns:a16="http://schemas.microsoft.com/office/drawing/2014/main" id="{7E0A0104-93FA-2957-ED92-443D28A521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32840"/>
            <a:ext cx="2658036" cy="6697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BD1B8E-2C14-80FA-82C9-245DCA58F890}"/>
              </a:ext>
            </a:extLst>
          </p:cNvPr>
          <p:cNvSpPr txBox="1"/>
          <p:nvPr userDrawn="1"/>
        </p:nvSpPr>
        <p:spPr>
          <a:xfrm>
            <a:off x="11430000" y="6474023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C79026E-F6FE-4B61-91A8-1D46346FA5F6}" type="slidenum">
              <a:rPr lang="en-US" sz="1400" b="1" smtClean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pPr algn="r"/>
              <a:t>‹#›</a:t>
            </a:fld>
            <a:endParaRPr lang="en-US" sz="1400" b="1" dirty="0">
              <a:solidFill>
                <a:schemeClr val="accent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19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7">
            <a:extLst>
              <a:ext uri="{FF2B5EF4-FFF2-40B4-BE49-F238E27FC236}">
                <a16:creationId xmlns:a16="http://schemas.microsoft.com/office/drawing/2014/main" id="{1066D77A-ABF8-1245-BE11-7FA055E311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417206"/>
            <a:ext cx="11074400" cy="85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800" b="0" i="0" baseline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dirty="0"/>
              <a:t>CLICK TO EDIT TITLE</a:t>
            </a:r>
            <a:endParaRPr lang="uk-UA" dirty="0"/>
          </a:p>
        </p:txBody>
      </p:sp>
      <p:pic>
        <p:nvPicPr>
          <p:cNvPr id="2" name="Picture 1" descr="A black background with red letters&#10;&#10;Description automatically generated with low confidence">
            <a:extLst>
              <a:ext uri="{FF2B5EF4-FFF2-40B4-BE49-F238E27FC236}">
                <a16:creationId xmlns:a16="http://schemas.microsoft.com/office/drawing/2014/main" id="{7E0A0104-93FA-2957-ED92-443D28A521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199" y="6139388"/>
            <a:ext cx="2235201" cy="5632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02F130-E261-07F4-8A6B-736E5921583D}"/>
              </a:ext>
            </a:extLst>
          </p:cNvPr>
          <p:cNvSpPr txBox="1"/>
          <p:nvPr userDrawn="1"/>
        </p:nvSpPr>
        <p:spPr>
          <a:xfrm>
            <a:off x="11430000" y="6474023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C79026E-F6FE-4B61-91A8-1D46346FA5F6}" type="slidenum">
              <a:rPr lang="en-US" sz="1400" b="1" smtClean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pPr algn="r"/>
              <a:t>‹#›</a:t>
            </a:fld>
            <a:endParaRPr lang="en-US" sz="1400" b="1" dirty="0">
              <a:solidFill>
                <a:schemeClr val="accent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39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400" y="1600200"/>
            <a:ext cx="11379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9146" y="3124199"/>
            <a:ext cx="11376455" cy="2286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6418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9" r:id="rId2"/>
    <p:sldLayoutId id="2147484070" r:id="rId3"/>
    <p:sldLayoutId id="2147484046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63" r:id="rId10"/>
    <p:sldLayoutId id="2147484064" r:id="rId11"/>
    <p:sldLayoutId id="2147484065" r:id="rId12"/>
    <p:sldLayoutId id="2147484066" r:id="rId13"/>
    <p:sldLayoutId id="2147484067" r:id="rId14"/>
    <p:sldLayoutId id="2147484056" r:id="rId15"/>
    <p:sldLayoutId id="2147484072" r:id="rId16"/>
    <p:sldLayoutId id="2147484055" r:id="rId1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defTabSz="685800" rtl="0" eaLnBrk="1" latinLnBrk="0" hangingPunct="1">
        <a:lnSpc>
          <a:spcPct val="108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Source Sans Pro" panose="020B0503030403020204" pitchFamily="34" charset="77"/>
          <a:ea typeface="+mj-ea"/>
          <a:cs typeface="Calibri" panose="020F050202020403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71450" algn="l" defTabSz="685800" rtl="0" eaLnBrk="1" latinLnBrk="0" hangingPunct="1">
        <a:lnSpc>
          <a:spcPct val="108000"/>
        </a:lnSpc>
        <a:spcBef>
          <a:spcPts val="0"/>
        </a:spcBef>
        <a:spcAft>
          <a:spcPts val="300"/>
        </a:spcAft>
        <a:buFont typeface="Arial"/>
        <a:buChar char="•"/>
        <a:defRPr sz="2800" kern="1200" baseline="0">
          <a:solidFill>
            <a:schemeClr val="accent3">
              <a:lumMod val="50000"/>
            </a:schemeClr>
          </a:solidFill>
          <a:latin typeface="Source Sans Pro" panose="020B0503030403020204" pitchFamily="34" charset="77"/>
          <a:ea typeface="+mn-ea"/>
          <a:cs typeface="Calibri" panose="020F0502020204030204" pitchFamily="34" charset="0"/>
        </a:defRPr>
      </a:lvl1pPr>
      <a:lvl2pPr marL="514350" indent="-171450" algn="l" defTabSz="685800" rtl="0" eaLnBrk="1" latinLnBrk="0" hangingPunct="1">
        <a:lnSpc>
          <a:spcPct val="108000"/>
        </a:lnSpc>
        <a:spcBef>
          <a:spcPts val="0"/>
        </a:spcBef>
        <a:spcAft>
          <a:spcPts val="300"/>
        </a:spcAft>
        <a:buFont typeface="Arial"/>
        <a:buChar char="•"/>
        <a:defRPr sz="2400" kern="1200" baseline="0">
          <a:solidFill>
            <a:schemeClr val="accent3">
              <a:lumMod val="50000"/>
            </a:schemeClr>
          </a:solidFill>
          <a:latin typeface="Source Sans Pro" panose="020B0503030403020204" pitchFamily="34" charset="77"/>
          <a:ea typeface="+mn-ea"/>
          <a:cs typeface="Calibri" panose="020F0502020204030204" pitchFamily="34" charset="0"/>
        </a:defRPr>
      </a:lvl2pPr>
      <a:lvl3pPr marL="857250" indent="-171450" algn="l" defTabSz="685800" rtl="0" eaLnBrk="1" latinLnBrk="0" hangingPunct="1">
        <a:lnSpc>
          <a:spcPct val="108000"/>
        </a:lnSpc>
        <a:spcBef>
          <a:spcPts val="0"/>
        </a:spcBef>
        <a:spcAft>
          <a:spcPts val="300"/>
        </a:spcAft>
        <a:buFont typeface="Arial"/>
        <a:buChar char="•"/>
        <a:defRPr sz="2000" kern="1200" baseline="0">
          <a:solidFill>
            <a:schemeClr val="accent3">
              <a:lumMod val="50000"/>
            </a:schemeClr>
          </a:solidFill>
          <a:latin typeface="Source Sans Pro" panose="020B0503030403020204" pitchFamily="34" charset="77"/>
          <a:ea typeface="+mn-ea"/>
          <a:cs typeface="Calibri" panose="020F0502020204030204" pitchFamily="34" charset="0"/>
        </a:defRPr>
      </a:lvl3pPr>
      <a:lvl4pPr marL="1200150" indent="-171450" algn="l" defTabSz="685800" rtl="0" eaLnBrk="1" latinLnBrk="0" hangingPunct="1">
        <a:lnSpc>
          <a:spcPct val="108000"/>
        </a:lnSpc>
        <a:spcBef>
          <a:spcPts val="0"/>
        </a:spcBef>
        <a:spcAft>
          <a:spcPts val="300"/>
        </a:spcAft>
        <a:buFont typeface="Arial"/>
        <a:buChar char="•"/>
        <a:defRPr sz="1800" kern="1200" baseline="0">
          <a:solidFill>
            <a:schemeClr val="accent3">
              <a:lumMod val="50000"/>
            </a:schemeClr>
          </a:solidFill>
          <a:latin typeface="Source Sans Pro" panose="020B0503030403020204" pitchFamily="34" charset="77"/>
          <a:ea typeface="+mn-ea"/>
          <a:cs typeface="Calibri" panose="020F0502020204030204" pitchFamily="34" charset="0"/>
        </a:defRPr>
      </a:lvl4pPr>
      <a:lvl5pPr marL="1543050" indent="-171450" algn="l" defTabSz="685800" rtl="0" eaLnBrk="1" latinLnBrk="0" hangingPunct="1">
        <a:lnSpc>
          <a:spcPct val="108000"/>
        </a:lnSpc>
        <a:spcBef>
          <a:spcPts val="0"/>
        </a:spcBef>
        <a:spcAft>
          <a:spcPts val="300"/>
        </a:spcAft>
        <a:buFont typeface="Arial"/>
        <a:buChar char="•"/>
        <a:defRPr sz="1400" kern="1200" baseline="0">
          <a:solidFill>
            <a:schemeClr val="accent3">
              <a:lumMod val="50000"/>
            </a:schemeClr>
          </a:solidFill>
          <a:latin typeface="Source Sans Pro" panose="020B0503030403020204" pitchFamily="34" charset="77"/>
          <a:ea typeface="+mn-ea"/>
          <a:cs typeface="Calibri" panose="020F050202020403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9A2873-BD15-EF0A-BF08-B22877C59C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5265"/>
            <a:ext cx="4648200" cy="1905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Make your digital Post Happy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8F29FC9-7D12-5293-0C79-AB9DDFE28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2207" y="2929174"/>
            <a:ext cx="2623787" cy="1198562"/>
          </a:xfrm>
        </p:spPr>
        <p:txBody>
          <a:bodyPr/>
          <a:lstStyle/>
          <a:p>
            <a:r>
              <a:rPr lang="en-US" dirty="0"/>
              <a:t>Instructions and Template</a:t>
            </a:r>
          </a:p>
        </p:txBody>
      </p:sp>
    </p:spTree>
    <p:extLst>
      <p:ext uri="{BB962C8B-B14F-4D97-AF65-F5344CB8AC3E}">
        <p14:creationId xmlns:p14="http://schemas.microsoft.com/office/powerpoint/2010/main" val="189654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76B3E6-295C-9BB8-607E-CAC2A078B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Happy Instructions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6AAA056-F675-F85A-6070-91407F588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Source Sans Pro"/>
                <a:ea typeface="Source Sans Pro"/>
                <a:cs typeface="Calibri"/>
              </a:rPr>
              <a:t> The following 5 pages have 5 templates: each with a photo and a text box.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Source Sans Pro"/>
                <a:ea typeface="Source Sans Pro"/>
                <a:cs typeface="Calibri"/>
              </a:rPr>
              <a:t> Click in the text box and replace the text with a motivational message of your choosing. </a:t>
            </a:r>
            <a:endParaRPr lang="en-US" dirty="0">
              <a:ea typeface="Source Sans Pro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 When finished, click FILE, then EXPORT.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 Choose CHANGE FILE TYPE, then select PNG or JPEG.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Source Sans Pro"/>
                <a:ea typeface="Source Sans Pro"/>
                <a:cs typeface="Calibri"/>
              </a:rPr>
              <a:t> Click SAVE AS, and choose an easy name and location to remember. Then click SAVE again.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 With a pop-up, you will be prompted to choose to “save all slides as an image” or “this slide only.” Make your choice and confirm OK.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Source Sans Pro"/>
                <a:ea typeface="Source Sans Pro"/>
                <a:cs typeface="Calibri"/>
              </a:rPr>
              <a:t> Now, your image or images are ready to post on social media, email, on the agency intranet, or virtual platform like Teams. </a:t>
            </a:r>
          </a:p>
          <a:p>
            <a:pPr marL="514350" indent="-514350">
              <a:buAutoNum type="arabicPeriod"/>
            </a:pPr>
            <a:r>
              <a:rPr lang="en-US" dirty="0">
                <a:latin typeface="Source Sans Pro"/>
                <a:ea typeface="Source Sans Pro"/>
                <a:cs typeface="Calibri"/>
              </a:rPr>
              <a:t>Tag colleagues and use the #PostHappy to GIVE HAPPY!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33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B15305E-9377-78D3-37C7-7B77A8DB6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150143"/>
            <a:ext cx="11074400" cy="852487"/>
          </a:xfrm>
        </p:spPr>
        <p:txBody>
          <a:bodyPr/>
          <a:lstStyle/>
          <a:p>
            <a:r>
              <a:rPr lang="en-CA" dirty="0"/>
              <a:t>Notepad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7CF281-B581-B724-6DE0-86D85737F8EE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901225">
            <a:off x="6156895" y="3433958"/>
            <a:ext cx="3429000" cy="1142999"/>
          </a:xfrm>
        </p:spPr>
        <p:txBody>
          <a:bodyPr/>
          <a:lstStyle/>
          <a:p>
            <a:pPr marL="0" marR="0" lvl="0" indent="0" algn="ctr" defTabSz="767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892126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D0B187F-B97E-81CB-F6FB-C532BF192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-1143000"/>
            <a:ext cx="11074400" cy="853182"/>
          </a:xfrm>
        </p:spPr>
        <p:txBody>
          <a:bodyPr/>
          <a:lstStyle/>
          <a:p>
            <a:r>
              <a:rPr lang="en-CA" dirty="0"/>
              <a:t>Notepad 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7223A9-AD6B-B3FC-DE6C-4C6F85FA3672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0716477">
            <a:off x="5243830" y="2850733"/>
            <a:ext cx="3190259" cy="1661340"/>
          </a:xfrm>
        </p:spPr>
        <p:txBody>
          <a:bodyPr/>
          <a:lstStyle/>
          <a:p>
            <a:pPr marL="0" lvl="0" indent="0" defTabSz="767905">
              <a:lnSpc>
                <a:spcPct val="100000"/>
              </a:lnSpc>
              <a:spcAft>
                <a:spcPts val="0"/>
              </a:spcAft>
              <a:buNone/>
            </a:pPr>
            <a:r>
              <a:rPr lang="en-US" b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75270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6567" y="0"/>
            <a:ext cx="12238567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42699E2-F15E-6E8E-7D80-64BD7A99C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-1162050"/>
            <a:ext cx="11074400" cy="853182"/>
          </a:xfrm>
        </p:spPr>
        <p:txBody>
          <a:bodyPr/>
          <a:lstStyle/>
          <a:p>
            <a:r>
              <a:rPr lang="en-US" dirty="0"/>
              <a:t>Notepad 3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AA2CB5-2F92-8939-AFEA-F86364726E02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0293918">
            <a:off x="3677497" y="1503064"/>
            <a:ext cx="1600199" cy="1010442"/>
          </a:xfrm>
        </p:spPr>
        <p:txBody>
          <a:bodyPr/>
          <a:lstStyle/>
          <a:p>
            <a:pPr marL="0" lvl="0" indent="0" algn="ctr" defTabSz="767905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800" b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88140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6FE378-8E26-5B26-17DA-0DA578D70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-1150490"/>
            <a:ext cx="11074400" cy="853182"/>
          </a:xfrm>
        </p:spPr>
        <p:txBody>
          <a:bodyPr/>
          <a:lstStyle/>
          <a:p>
            <a:r>
              <a:rPr lang="en-US" dirty="0"/>
              <a:t>Notepad 4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373760-CA3D-DF34-B466-EFB478E47810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395810">
            <a:off x="4655573" y="3127030"/>
            <a:ext cx="2281153" cy="1582586"/>
          </a:xfrm>
        </p:spPr>
        <p:txBody>
          <a:bodyPr/>
          <a:lstStyle/>
          <a:p>
            <a:pPr marL="0" lvl="0" indent="0" algn="ctr" defTabSz="767905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b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26778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A7B1930-6949-101E-6965-C5D4C97BC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112043"/>
            <a:ext cx="11074400" cy="852487"/>
          </a:xfrm>
        </p:spPr>
        <p:txBody>
          <a:bodyPr/>
          <a:lstStyle/>
          <a:p>
            <a:r>
              <a:rPr lang="en-CA" dirty="0"/>
              <a:t>Notepad 5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4D4E00-E2F9-2096-6E01-0CC59CAD8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5175" y="1708880"/>
            <a:ext cx="2133600" cy="1435100"/>
          </a:xfrm>
        </p:spPr>
        <p:txBody>
          <a:bodyPr/>
          <a:lstStyle/>
          <a:p>
            <a:pPr marL="0" lvl="0" indent="0" algn="ctr" defTabSz="767905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400" b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51986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hemeCFC2021">
  <a:themeElements>
    <a:clrScheme name="CFC">
      <a:dk1>
        <a:sysClr val="windowText" lastClr="000000"/>
      </a:dk1>
      <a:lt1>
        <a:srgbClr val="FFFFFF"/>
      </a:lt1>
      <a:dk2>
        <a:srgbClr val="003479"/>
      </a:dk2>
      <a:lt2>
        <a:srgbClr val="FFFFFF"/>
      </a:lt2>
      <a:accent1>
        <a:srgbClr val="003479"/>
      </a:accent1>
      <a:accent2>
        <a:srgbClr val="AC1A2F"/>
      </a:accent2>
      <a:accent3>
        <a:srgbClr val="58595B"/>
      </a:accent3>
      <a:accent4>
        <a:srgbClr val="003479"/>
      </a:accent4>
      <a:accent5>
        <a:srgbClr val="AC1A2F"/>
      </a:accent5>
      <a:accent6>
        <a:srgbClr val="58595B"/>
      </a:accent6>
      <a:hlink>
        <a:srgbClr val="003479"/>
      </a:hlink>
      <a:folHlink>
        <a:srgbClr val="00347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508-2021-CFC-PowerPoint-Template-16-9" id="{53C08B70-1A43-455F-B668-8B8448B4C4C8}" vid="{C496710B-E861-4666-B0C7-3461BE1D57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ab88ba-16a6-4027-9999-3aac79529d4e" xsi:nil="true"/>
    <lcf76f155ced4ddcb4097134ff3c332f xmlns="89d82ca0-858d-4636-a21b-636ba347219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35D00E07123C4CB9726F71C9D9832D" ma:contentTypeVersion="17" ma:contentTypeDescription="Create a new document." ma:contentTypeScope="" ma:versionID="6a109ddeaa9171b2a1dca57be08be779">
  <xsd:schema xmlns:xsd="http://www.w3.org/2001/XMLSchema" xmlns:xs="http://www.w3.org/2001/XMLSchema" xmlns:p="http://schemas.microsoft.com/office/2006/metadata/properties" xmlns:ns2="89d82ca0-858d-4636-a21b-636ba3472196" xmlns:ns3="deab88ba-16a6-4027-9999-3aac79529d4e" targetNamespace="http://schemas.microsoft.com/office/2006/metadata/properties" ma:root="true" ma:fieldsID="2ef57a9e20b456f1365b799ddeae713e" ns2:_="" ns3:_="">
    <xsd:import namespace="89d82ca0-858d-4636-a21b-636ba3472196"/>
    <xsd:import namespace="deab88ba-16a6-4027-9999-3aac79529d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d82ca0-858d-4636-a21b-636ba34721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2cc3a38-7b5e-48d3-9138-173a8d0869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ab88ba-16a6-4027-9999-3aac79529d4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9a325b7e-0b80-4a63-8dcf-aa1ee425a6d8}" ma:internalName="TaxCatchAll" ma:showField="CatchAllData" ma:web="deab88ba-16a6-4027-9999-3aac79529d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04229F-F099-4DE4-9718-8B0FD33C00BC}">
  <ds:schemaRefs>
    <ds:schemaRef ds:uri="http://purl.org/dc/terms/"/>
    <ds:schemaRef ds:uri="89d82ca0-858d-4636-a21b-636ba3472196"/>
    <ds:schemaRef ds:uri="http://schemas.openxmlformats.org/package/2006/metadata/core-properties"/>
    <ds:schemaRef ds:uri="http://www.w3.org/XML/1998/namespace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deab88ba-16a6-4027-9999-3aac79529d4e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80C16B5-1C87-4302-85B4-265309B566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1886535-5920-41D3-8BD4-0996B15CFE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d82ca0-858d-4636-a21b-636ba3472196"/>
    <ds:schemaRef ds:uri="deab88ba-16a6-4027-9999-3aac79529d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2022-CFC-PowerPoint-Template-16-9 (1)</Template>
  <TotalTime>1718</TotalTime>
  <Words>191</Words>
  <Application>Microsoft Office PowerPoint</Application>
  <PresentationFormat>Widescreen</PresentationFormat>
  <Paragraphs>21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Open Sans Regular</vt:lpstr>
      <vt:lpstr>Arial</vt:lpstr>
      <vt:lpstr>Calibri</vt:lpstr>
      <vt:lpstr>Source Sans Pro</vt:lpstr>
      <vt:lpstr>ThemeCFC2021</vt:lpstr>
      <vt:lpstr>Make your digital Post Happy</vt:lpstr>
      <vt:lpstr>Post Happy Instructions</vt:lpstr>
      <vt:lpstr>Notepad 1</vt:lpstr>
      <vt:lpstr>Notepad 2</vt:lpstr>
      <vt:lpstr>Notepad 3</vt:lpstr>
      <vt:lpstr>Notepad 4</vt:lpstr>
      <vt:lpstr>Notepad 5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 Your Digital Post Happy</dc:title>
  <dc:subject>Make Your Digital Post Happy</dc:subject>
  <dc:creator>Combined Federal Campaign</dc:creator>
  <cp:keywords>Combined Federal Campaign, PowerPoint</cp:keywords>
  <dc:description/>
  <cp:lastModifiedBy>Allyant Remediation Services</cp:lastModifiedBy>
  <cp:revision>44</cp:revision>
  <dcterms:created xsi:type="dcterms:W3CDTF">2022-08-22T10:36:11Z</dcterms:created>
  <dcterms:modified xsi:type="dcterms:W3CDTF">2023-10-04T14:38:30Z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0x010100E235D00E07123C4CB9726F71C9D9832D</vt:lpwstr>
  </property>
  <property fmtid="{D5CDD505-2E9C-101B-9397-08002B2CF9AE}" pid="3" name="MediaServiceImageTags">
    <vt:lpwstr/>
  </property>
</Properties>
</file>