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1BABE-EFE1-6011-EC41-63676F0E9412}" v="20" dt="2023-09-12T15:36:33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00" autoAdjust="0"/>
  </p:normalViewPr>
  <p:slideViewPr>
    <p:cSldViewPr snapToGrid="0">
      <p:cViewPr>
        <p:scale>
          <a:sx n="66" d="100"/>
          <a:sy n="66" d="100"/>
        </p:scale>
        <p:origin x="474" y="11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Huckins" userId="S::mandy.huckins_charity.org#ext#@tribaltechllc.onmicrosoft.com::a38c1aec-cd94-45c4-99ea-2e9a1b0d74df" providerId="AD" clId="Web-{1B71BABE-EFE1-6011-EC41-63676F0E9412}"/>
    <pc:docChg chg="modSld">
      <pc:chgData name="Amanda Huckins" userId="S::mandy.huckins_charity.org#ext#@tribaltechllc.onmicrosoft.com::a38c1aec-cd94-45c4-99ea-2e9a1b0d74df" providerId="AD" clId="Web-{1B71BABE-EFE1-6011-EC41-63676F0E9412}" dt="2023-09-12T15:36:31.938" v="8" actId="20577"/>
      <pc:docMkLst>
        <pc:docMk/>
      </pc:docMkLst>
      <pc:sldChg chg="modSp">
        <pc:chgData name="Amanda Huckins" userId="S::mandy.huckins_charity.org#ext#@tribaltechllc.onmicrosoft.com::a38c1aec-cd94-45c4-99ea-2e9a1b0d74df" providerId="AD" clId="Web-{1B71BABE-EFE1-6011-EC41-63676F0E9412}" dt="2023-09-12T15:36:31.938" v="8" actId="20577"/>
        <pc:sldMkLst>
          <pc:docMk/>
          <pc:sldMk cId="565137157" sldId="257"/>
        </pc:sldMkLst>
        <pc:spChg chg="mod">
          <ac:chgData name="Amanda Huckins" userId="S::mandy.huckins_charity.org#ext#@tribaltechllc.onmicrosoft.com::a38c1aec-cd94-45c4-99ea-2e9a1b0d74df" providerId="AD" clId="Web-{1B71BABE-EFE1-6011-EC41-63676F0E9412}" dt="2023-09-12T15:36:31.938" v="8" actId="20577"/>
          <ac:spMkLst>
            <pc:docMk/>
            <pc:sldMk cId="565137157" sldId="257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64FC-4EE5-493A-AB4C-81382147A94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A2FD-BF4A-4C8E-A81C-4AD1EF0B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6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64FC-4EE5-493A-AB4C-81382147A94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A2FD-BF4A-4C8E-A81C-4AD1EF0B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8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64FC-4EE5-493A-AB4C-81382147A94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A2FD-BF4A-4C8E-A81C-4AD1EF0B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64FC-4EE5-493A-AB4C-81382147A94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A2FD-BF4A-4C8E-A81C-4AD1EF0B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5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E74964-DCA6-4F37-FCB6-19C542D9DE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3905250"/>
            <a:ext cx="3657600" cy="1009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7E0BE767-1D8D-D55C-C7C1-5D21057F37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48150" y="3905250"/>
            <a:ext cx="3657600" cy="1009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FDD1B1E7-0A1A-5D52-4BF5-4685AAC751B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15300" y="3905250"/>
            <a:ext cx="3657600" cy="1009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32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64FC-4EE5-493A-AB4C-81382147A94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A2FD-BF4A-4C8E-A81C-4AD1EF0B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64FC-4EE5-493A-AB4C-81382147A94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A2FD-BF4A-4C8E-A81C-4AD1EF0B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9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64FC-4EE5-493A-AB4C-81382147A94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A2FD-BF4A-4C8E-A81C-4AD1EF0B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3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64FC-4EE5-493A-AB4C-81382147A94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A2FD-BF4A-4C8E-A81C-4AD1EF0B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64FC-4EE5-493A-AB4C-81382147A94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A2FD-BF4A-4C8E-A81C-4AD1EF0B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0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64FC-4EE5-493A-AB4C-81382147A94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A2FD-BF4A-4C8E-A81C-4AD1EF0B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8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564FC-4EE5-493A-AB4C-81382147A94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7A2FD-BF4A-4C8E-A81C-4AD1EF0B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1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564FC-4EE5-493A-AB4C-81382147A948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7A2FD-BF4A-4C8E-A81C-4AD1EF0B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2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59BA20-C078-ECCC-3A23-4F4985964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04850" y="-2613685"/>
            <a:ext cx="9144000" cy="2387600"/>
          </a:xfrm>
        </p:spPr>
        <p:txBody>
          <a:bodyPr/>
          <a:lstStyle/>
          <a:p>
            <a:r>
              <a:rPr lang="en-CA" dirty="0"/>
              <a:t>Post Happy, GIVE HAPPY.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81FC9-A4A1-761C-F6B7-800FF590F0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3840" y="1736065"/>
            <a:ext cx="3657600" cy="1009650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Source Sans Pro"/>
                <a:ea typeface="Source Sans Pro"/>
                <a:cs typeface="Calibri"/>
              </a:rPr>
              <a:t>Your potential is limitless!</a:t>
            </a:r>
          </a:p>
          <a:p>
            <a:pPr marL="0" indent="0" algn="ctr">
              <a:buNone/>
            </a:pPr>
            <a:r>
              <a:rPr lang="en-US" sz="2400" dirty="0">
                <a:latin typeface="Source Sans Pro"/>
                <a:ea typeface="Source Sans Pro"/>
                <a:cs typeface="Calibri"/>
              </a:rPr>
              <a:t>cfcgiving.opm.gov</a:t>
            </a:r>
            <a:endParaRPr lang="en-US" sz="2000" dirty="0">
              <a:latin typeface="Source Sans Pro"/>
              <a:ea typeface="Source Sans Pro"/>
              <a:cs typeface="Calibri"/>
            </a:endParaRP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544" y="0"/>
            <a:ext cx="6858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61440" y="0"/>
            <a:ext cx="4859763" cy="6858000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1000">
                <a:schemeClr val="bg1"/>
              </a:gs>
              <a:gs pos="66000">
                <a:schemeClr val="bg1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 descr="CFC logo for Post Happy, Give Happy. ">
            <a:extLst>
              <a:ext uri="{FF2B5EF4-FFF2-40B4-BE49-F238E27FC236}">
                <a16:creationId xmlns:a16="http://schemas.microsoft.com/office/drawing/2014/main" id="{19637FE8-BD40-5BC9-52FA-437C8A9450A9}"/>
              </a:ext>
            </a:extLst>
          </p:cNvPr>
          <p:cNvGrpSpPr/>
          <p:nvPr/>
        </p:nvGrpSpPr>
        <p:grpSpPr>
          <a:xfrm>
            <a:off x="6528497" y="479085"/>
            <a:ext cx="4914775" cy="1468579"/>
            <a:chOff x="6528497" y="479085"/>
            <a:chExt cx="4914775" cy="14685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81"/>
            <a:stretch/>
          </p:blipFill>
          <p:spPr>
            <a:xfrm>
              <a:off x="6528497" y="1318560"/>
              <a:ext cx="4559551" cy="62910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259" y="479085"/>
              <a:ext cx="1201463" cy="8394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1AC2CE-93BB-28D7-0849-AB7134DF8F7F}"/>
                </a:ext>
              </a:extLst>
            </p:cNvPr>
            <p:cNvSpPr txBox="1"/>
            <p:nvPr/>
          </p:nvSpPr>
          <p:spPr>
            <a:xfrm>
              <a:off x="7785672" y="585323"/>
              <a:ext cx="3657600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3479"/>
                  </a:solidFill>
                  <a:effectLst/>
                  <a:uLnTx/>
                  <a:uFillTx/>
                  <a:latin typeface="Source Sans Pro"/>
                  <a:ea typeface="Source Sans Pro"/>
                  <a:cs typeface="Calibri"/>
                </a:rPr>
                <a:t>Post Happy,</a:t>
              </a:r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1BB371-FBCB-B304-DB81-D2C5F82FBDD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3113" y="2483653"/>
            <a:ext cx="4970318" cy="91786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Have 5 minutes and a note pad?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Let’s make someone’s day!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Write a motivational message to 3 colleagues and invite them to GIVE HAPPY through the CFC.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C1F3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GiveCFC.org</a:t>
            </a:r>
          </a:p>
        </p:txBody>
      </p:sp>
    </p:spTree>
    <p:extLst>
      <p:ext uri="{BB962C8B-B14F-4D97-AF65-F5344CB8AC3E}">
        <p14:creationId xmlns:p14="http://schemas.microsoft.com/office/powerpoint/2010/main" val="318708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ab88ba-16a6-4027-9999-3aac79529d4e" xsi:nil="true"/>
    <lcf76f155ced4ddcb4097134ff3c332f xmlns="89d82ca0-858d-4636-a21b-636ba347219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35D00E07123C4CB9726F71C9D9832D" ma:contentTypeVersion="17" ma:contentTypeDescription="Create a new document." ma:contentTypeScope="" ma:versionID="6a109ddeaa9171b2a1dca57be08be779">
  <xsd:schema xmlns:xsd="http://www.w3.org/2001/XMLSchema" xmlns:xs="http://www.w3.org/2001/XMLSchema" xmlns:p="http://schemas.microsoft.com/office/2006/metadata/properties" xmlns:ns2="89d82ca0-858d-4636-a21b-636ba3472196" xmlns:ns3="deab88ba-16a6-4027-9999-3aac79529d4e" targetNamespace="http://schemas.microsoft.com/office/2006/metadata/properties" ma:root="true" ma:fieldsID="2ef57a9e20b456f1365b799ddeae713e" ns2:_="" ns3:_="">
    <xsd:import namespace="89d82ca0-858d-4636-a21b-636ba3472196"/>
    <xsd:import namespace="deab88ba-16a6-4027-9999-3aac79529d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82ca0-858d-4636-a21b-636ba3472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cc3a38-7b5e-48d3-9138-173a8d0869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b88ba-16a6-4027-9999-3aac79529d4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a325b7e-0b80-4a63-8dcf-aa1ee425a6d8}" ma:internalName="TaxCatchAll" ma:showField="CatchAllData" ma:web="deab88ba-16a6-4027-9999-3aac79529d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88C3C1-6D59-4EF3-B7B0-3231A8A0D869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89d82ca0-858d-4636-a21b-636ba3472196"/>
    <ds:schemaRef ds:uri="deab88ba-16a6-4027-9999-3aac79529d4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A7811C-BDF7-4017-BC9E-2D77EEFD2E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943AE5-4F8C-4840-85B2-6340245E7FFE}">
  <ds:schemaRefs>
    <ds:schemaRef ds:uri="89d82ca0-858d-4636-a21b-636ba3472196"/>
    <ds:schemaRef ds:uri="deab88ba-16a6-4027-9999-3aac79529d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52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Source Sans Pro</vt:lpstr>
      <vt:lpstr>Office Theme</vt:lpstr>
      <vt:lpstr>Post Happy, GIVE HAPPY.</vt:lpstr>
    </vt:vector>
  </TitlesOfParts>
  <Company>CFC; Combined Federal Campaign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Happy, Give Happy.</dc:title>
  <dc:subject>Post Happy, Give Happy.</dc:subject>
  <dc:creator>CFC; Combined Federal Campaign</dc:creator>
  <cp:lastModifiedBy>Allyant Remediation Services</cp:lastModifiedBy>
  <cp:revision>6</cp:revision>
  <dcterms:created xsi:type="dcterms:W3CDTF">2023-08-29T20:04:46Z</dcterms:created>
  <dcterms:modified xsi:type="dcterms:W3CDTF">2023-10-04T14:28:44Z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0x010100E235D00E07123C4CB9726F71C9D9832D</vt:lpwstr>
  </property>
  <property fmtid="{D5CDD505-2E9C-101B-9397-08002B2CF9AE}" pid="3" name="MediaServiceImageTags">
    <vt:lpwstr/>
  </property>
</Properties>
</file>