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1E2D"/>
    <a:srgbClr val="003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03C49-CC61-4177-8FC9-3F7BB780AA1C}" v="110" dt="2025-12-18T16:58:42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9" autoAdjust="0"/>
    <p:restoredTop sz="85359" autoAdjust="0"/>
  </p:normalViewPr>
  <p:slideViewPr>
    <p:cSldViewPr snapToGrid="0">
      <p:cViewPr>
        <p:scale>
          <a:sx n="60" d="100"/>
          <a:sy n="60" d="100"/>
        </p:scale>
        <p:origin x="1320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Huckins" userId="22b57b7e-3d8f-4f4f-91c5-485db41c837d" providerId="ADAL" clId="{4ADCAE84-CBB1-4646-B18C-62FDEB4209FD}"/>
    <pc:docChg chg="undo custSel addSld delSld modSld">
      <pc:chgData name="Amanda Huckins" userId="22b57b7e-3d8f-4f4f-91c5-485db41c837d" providerId="ADAL" clId="{4ADCAE84-CBB1-4646-B18C-62FDEB4209FD}" dt="2025-12-18T16:58:46.012" v="323" actId="2696"/>
      <pc:docMkLst>
        <pc:docMk/>
      </pc:docMkLst>
      <pc:sldChg chg="del">
        <pc:chgData name="Amanda Huckins" userId="22b57b7e-3d8f-4f4f-91c5-485db41c837d" providerId="ADAL" clId="{4ADCAE84-CBB1-4646-B18C-62FDEB4209FD}" dt="2025-12-18T16:58:46.012" v="323" actId="2696"/>
        <pc:sldMkLst>
          <pc:docMk/>
          <pc:sldMk cId="3590269293" sldId="259"/>
        </pc:sldMkLst>
      </pc:sldChg>
      <pc:sldChg chg="addSp delSp modSp new mod">
        <pc:chgData name="Amanda Huckins" userId="22b57b7e-3d8f-4f4f-91c5-485db41c837d" providerId="ADAL" clId="{4ADCAE84-CBB1-4646-B18C-62FDEB4209FD}" dt="2025-12-18T16:58:19.453" v="321" actId="1035"/>
        <pc:sldMkLst>
          <pc:docMk/>
          <pc:sldMk cId="901595018" sldId="260"/>
        </pc:sldMkLst>
        <pc:spChg chg="del">
          <ac:chgData name="Amanda Huckins" userId="22b57b7e-3d8f-4f4f-91c5-485db41c837d" providerId="ADAL" clId="{4ADCAE84-CBB1-4646-B18C-62FDEB4209FD}" dt="2025-12-18T16:44:48.160" v="1" actId="478"/>
          <ac:spMkLst>
            <pc:docMk/>
            <pc:sldMk cId="901595018" sldId="260"/>
            <ac:spMk id="2" creationId="{EBE9527E-2DA1-0C8E-5480-1A4678F737C4}"/>
          </ac:spMkLst>
        </pc:spChg>
        <pc:spChg chg="del">
          <ac:chgData name="Amanda Huckins" userId="22b57b7e-3d8f-4f4f-91c5-485db41c837d" providerId="ADAL" clId="{4ADCAE84-CBB1-4646-B18C-62FDEB4209FD}" dt="2025-12-18T16:44:49.344" v="2" actId="478"/>
          <ac:spMkLst>
            <pc:docMk/>
            <pc:sldMk cId="901595018" sldId="260"/>
            <ac:spMk id="3" creationId="{1F5CDBD6-0D41-56D5-FD54-4BD2CA24659F}"/>
          </ac:spMkLst>
        </pc:spChg>
        <pc:spChg chg="add del mod">
          <ac:chgData name="Amanda Huckins" userId="22b57b7e-3d8f-4f4f-91c5-485db41c837d" providerId="ADAL" clId="{4ADCAE84-CBB1-4646-B18C-62FDEB4209FD}" dt="2025-12-18T16:56:47.724" v="216" actId="478"/>
          <ac:spMkLst>
            <pc:docMk/>
            <pc:sldMk cId="901595018" sldId="260"/>
            <ac:spMk id="12" creationId="{AE2FC063-DFCF-3CEF-1FE6-D9F8E181CC8A}"/>
          </ac:spMkLst>
        </pc:spChg>
        <pc:spChg chg="add del mod">
          <ac:chgData name="Amanda Huckins" userId="22b57b7e-3d8f-4f4f-91c5-485db41c837d" providerId="ADAL" clId="{4ADCAE84-CBB1-4646-B18C-62FDEB4209FD}" dt="2025-12-18T16:56:42.024" v="214" actId="478"/>
          <ac:spMkLst>
            <pc:docMk/>
            <pc:sldMk cId="901595018" sldId="260"/>
            <ac:spMk id="13" creationId="{96101D69-5454-466D-5820-1CF567333AED}"/>
          </ac:spMkLst>
        </pc:spChg>
        <pc:spChg chg="add del mod">
          <ac:chgData name="Amanda Huckins" userId="22b57b7e-3d8f-4f4f-91c5-485db41c837d" providerId="ADAL" clId="{4ADCAE84-CBB1-4646-B18C-62FDEB4209FD}" dt="2025-12-18T16:56:44.337" v="215" actId="478"/>
          <ac:spMkLst>
            <pc:docMk/>
            <pc:sldMk cId="901595018" sldId="260"/>
            <ac:spMk id="14" creationId="{E6F7098D-128F-E783-9E35-474F9E8FE605}"/>
          </ac:spMkLst>
        </pc:spChg>
        <pc:spChg chg="add mod">
          <ac:chgData name="Amanda Huckins" userId="22b57b7e-3d8f-4f4f-91c5-485db41c837d" providerId="ADAL" clId="{4ADCAE84-CBB1-4646-B18C-62FDEB4209FD}" dt="2025-12-18T16:55:50.981" v="208" actId="164"/>
          <ac:spMkLst>
            <pc:docMk/>
            <pc:sldMk cId="901595018" sldId="260"/>
            <ac:spMk id="17" creationId="{949917F4-15C5-E847-B477-6C867C0EBB2C}"/>
          </ac:spMkLst>
        </pc:spChg>
        <pc:spChg chg="add mod">
          <ac:chgData name="Amanda Huckins" userId="22b57b7e-3d8f-4f4f-91c5-485db41c837d" providerId="ADAL" clId="{4ADCAE84-CBB1-4646-B18C-62FDEB4209FD}" dt="2025-12-18T16:55:50.981" v="208" actId="164"/>
          <ac:spMkLst>
            <pc:docMk/>
            <pc:sldMk cId="901595018" sldId="260"/>
            <ac:spMk id="18" creationId="{2ED48340-A704-24B6-AA98-5265C855830A}"/>
          </ac:spMkLst>
        </pc:spChg>
        <pc:spChg chg="add mod">
          <ac:chgData name="Amanda Huckins" userId="22b57b7e-3d8f-4f4f-91c5-485db41c837d" providerId="ADAL" clId="{4ADCAE84-CBB1-4646-B18C-62FDEB4209FD}" dt="2025-12-18T16:57:57.453" v="308" actId="14100"/>
          <ac:spMkLst>
            <pc:docMk/>
            <pc:sldMk cId="901595018" sldId="260"/>
            <ac:spMk id="23" creationId="{373F103C-ADFA-C83A-CD82-0EFF72F8922B}"/>
          </ac:spMkLst>
        </pc:spChg>
        <pc:spChg chg="add mod">
          <ac:chgData name="Amanda Huckins" userId="22b57b7e-3d8f-4f4f-91c5-485db41c837d" providerId="ADAL" clId="{4ADCAE84-CBB1-4646-B18C-62FDEB4209FD}" dt="2025-12-18T16:58:05.954" v="309"/>
          <ac:spMkLst>
            <pc:docMk/>
            <pc:sldMk cId="901595018" sldId="260"/>
            <ac:spMk id="24" creationId="{4904F3B6-A984-E063-E3CD-13CDE69C5B52}"/>
          </ac:spMkLst>
        </pc:spChg>
        <pc:spChg chg="add mod">
          <ac:chgData name="Amanda Huckins" userId="22b57b7e-3d8f-4f4f-91c5-485db41c837d" providerId="ADAL" clId="{4ADCAE84-CBB1-4646-B18C-62FDEB4209FD}" dt="2025-12-18T16:58:19.453" v="321" actId="1035"/>
          <ac:spMkLst>
            <pc:docMk/>
            <pc:sldMk cId="901595018" sldId="260"/>
            <ac:spMk id="25" creationId="{197A218C-6D3B-0583-D1E5-BD7BA46CDD75}"/>
          </ac:spMkLst>
        </pc:spChg>
        <pc:grpChg chg="add del mod">
          <ac:chgData name="Amanda Huckins" userId="22b57b7e-3d8f-4f4f-91c5-485db41c837d" providerId="ADAL" clId="{4ADCAE84-CBB1-4646-B18C-62FDEB4209FD}" dt="2025-12-18T16:55:54.015" v="209" actId="21"/>
          <ac:grpSpMkLst>
            <pc:docMk/>
            <pc:sldMk cId="901595018" sldId="260"/>
            <ac:grpSpMk id="19" creationId="{8002C796-B1B6-0BC6-CE08-9767EF293DFE}"/>
          </ac:grpSpMkLst>
        </pc:grpChg>
        <pc:grpChg chg="add del mod">
          <ac:chgData name="Amanda Huckins" userId="22b57b7e-3d8f-4f4f-91c5-485db41c837d" providerId="ADAL" clId="{4ADCAE84-CBB1-4646-B18C-62FDEB4209FD}" dt="2025-12-18T16:57:36.054" v="305" actId="21"/>
          <ac:grpSpMkLst>
            <pc:docMk/>
            <pc:sldMk cId="901595018" sldId="260"/>
            <ac:grpSpMk id="21" creationId="{DD73A47A-31B0-7E7E-9C84-844F4B5FA9E8}"/>
          </ac:grpSpMkLst>
        </pc:grpChg>
        <pc:picChg chg="add del mod ord modCrop">
          <ac:chgData name="Amanda Huckins" userId="22b57b7e-3d8f-4f4f-91c5-485db41c837d" providerId="ADAL" clId="{4ADCAE84-CBB1-4646-B18C-62FDEB4209FD}" dt="2025-12-18T16:51:30.015" v="53" actId="478"/>
          <ac:picMkLst>
            <pc:docMk/>
            <pc:sldMk cId="901595018" sldId="260"/>
            <ac:picMk id="5" creationId="{9BECB358-C0DF-6F82-59B8-623A1CA3B11E}"/>
          </ac:picMkLst>
        </pc:picChg>
        <pc:picChg chg="add mod modCrop">
          <ac:chgData name="Amanda Huckins" userId="22b57b7e-3d8f-4f4f-91c5-485db41c837d" providerId="ADAL" clId="{4ADCAE84-CBB1-4646-B18C-62FDEB4209FD}" dt="2025-12-18T16:57:34.184" v="304" actId="164"/>
          <ac:picMkLst>
            <pc:docMk/>
            <pc:sldMk cId="901595018" sldId="260"/>
            <ac:picMk id="7" creationId="{4C6B59F5-55A1-5392-1433-4F2C1986FD8F}"/>
          </ac:picMkLst>
        </pc:picChg>
        <pc:picChg chg="add mod modCrop">
          <ac:chgData name="Amanda Huckins" userId="22b57b7e-3d8f-4f4f-91c5-485db41c837d" providerId="ADAL" clId="{4ADCAE84-CBB1-4646-B18C-62FDEB4209FD}" dt="2025-12-18T16:57:34.184" v="304" actId="164"/>
          <ac:picMkLst>
            <pc:docMk/>
            <pc:sldMk cId="901595018" sldId="260"/>
            <ac:picMk id="9" creationId="{A2A1BF70-B698-C77F-D2B4-632DE742D907}"/>
          </ac:picMkLst>
        </pc:picChg>
        <pc:picChg chg="add mod modCrop">
          <ac:chgData name="Amanda Huckins" userId="22b57b7e-3d8f-4f4f-91c5-485db41c837d" providerId="ADAL" clId="{4ADCAE84-CBB1-4646-B18C-62FDEB4209FD}" dt="2025-12-18T16:57:34.184" v="304" actId="164"/>
          <ac:picMkLst>
            <pc:docMk/>
            <pc:sldMk cId="901595018" sldId="260"/>
            <ac:picMk id="11" creationId="{BE2D5582-1E25-EA50-7D38-2DC7AC840540}"/>
          </ac:picMkLst>
        </pc:picChg>
        <pc:picChg chg="add del mod">
          <ac:chgData name="Amanda Huckins" userId="22b57b7e-3d8f-4f4f-91c5-485db41c837d" providerId="ADAL" clId="{4ADCAE84-CBB1-4646-B18C-62FDEB4209FD}" dt="2025-12-18T16:49:59.280" v="51" actId="478"/>
          <ac:picMkLst>
            <pc:docMk/>
            <pc:sldMk cId="901595018" sldId="260"/>
            <ac:picMk id="16" creationId="{1610CB43-9633-63CC-03E9-44ACC24FC004}"/>
          </ac:picMkLst>
        </pc:picChg>
        <pc:picChg chg="add mod">
          <ac:chgData name="Amanda Huckins" userId="22b57b7e-3d8f-4f4f-91c5-485db41c837d" providerId="ADAL" clId="{4ADCAE84-CBB1-4646-B18C-62FDEB4209FD}" dt="2025-12-18T16:57:34.184" v="304" actId="164"/>
          <ac:picMkLst>
            <pc:docMk/>
            <pc:sldMk cId="901595018" sldId="260"/>
            <ac:picMk id="20" creationId="{1CB990F1-05BF-4C7A-9CEC-CDE0CB480390}"/>
          </ac:picMkLst>
        </pc:picChg>
        <pc:picChg chg="add">
          <ac:chgData name="Amanda Huckins" userId="22b57b7e-3d8f-4f4f-91c5-485db41c837d" providerId="ADAL" clId="{4ADCAE84-CBB1-4646-B18C-62FDEB4209FD}" dt="2025-12-18T16:57:40.087" v="306"/>
          <ac:picMkLst>
            <pc:docMk/>
            <pc:sldMk cId="901595018" sldId="260"/>
            <ac:picMk id="22" creationId="{71EF1ECC-EB69-ACAC-4511-1F08073A5A91}"/>
          </ac:picMkLst>
        </pc:picChg>
        <pc:picChg chg="add mod">
          <ac:chgData name="Amanda Huckins" userId="22b57b7e-3d8f-4f4f-91c5-485db41c837d" providerId="ADAL" clId="{4ADCAE84-CBB1-4646-B18C-62FDEB4209FD}" dt="2025-12-18T16:55:50.981" v="208" actId="164"/>
          <ac:picMkLst>
            <pc:docMk/>
            <pc:sldMk cId="901595018" sldId="260"/>
            <ac:picMk id="1026" creationId="{45CD36A1-D7BC-9C2D-4F3F-9182B55FBC30}"/>
          </ac:picMkLst>
        </pc:picChg>
        <pc:picChg chg="add mod">
          <ac:chgData name="Amanda Huckins" userId="22b57b7e-3d8f-4f4f-91c5-485db41c837d" providerId="ADAL" clId="{4ADCAE84-CBB1-4646-B18C-62FDEB4209FD}" dt="2025-12-18T16:55:50.981" v="208" actId="164"/>
          <ac:picMkLst>
            <pc:docMk/>
            <pc:sldMk cId="901595018" sldId="260"/>
            <ac:picMk id="1028" creationId="{777BE2E6-EF64-CA5F-A593-9830FD26C4C3}"/>
          </ac:picMkLst>
        </pc:picChg>
      </pc:sldChg>
      <pc:sldChg chg="addSp delSp modSp new del mod">
        <pc:chgData name="Amanda Huckins" userId="22b57b7e-3d8f-4f4f-91c5-485db41c837d" providerId="ADAL" clId="{4ADCAE84-CBB1-4646-B18C-62FDEB4209FD}" dt="2025-12-18T16:58:29.352" v="322" actId="2696"/>
        <pc:sldMkLst>
          <pc:docMk/>
          <pc:sldMk cId="3793085287" sldId="261"/>
        </pc:sldMkLst>
        <pc:spChg chg="del">
          <ac:chgData name="Amanda Huckins" userId="22b57b7e-3d8f-4f4f-91c5-485db41c837d" providerId="ADAL" clId="{4ADCAE84-CBB1-4646-B18C-62FDEB4209FD}" dt="2025-12-18T16:56:02.092" v="211" actId="478"/>
          <ac:spMkLst>
            <pc:docMk/>
            <pc:sldMk cId="3793085287" sldId="261"/>
            <ac:spMk id="2" creationId="{3832718D-8AA0-677D-8E9C-E2514390B897}"/>
          </ac:spMkLst>
        </pc:spChg>
        <pc:spChg chg="del">
          <ac:chgData name="Amanda Huckins" userId="22b57b7e-3d8f-4f4f-91c5-485db41c837d" providerId="ADAL" clId="{4ADCAE84-CBB1-4646-B18C-62FDEB4209FD}" dt="2025-12-18T16:56:03.188" v="212" actId="478"/>
          <ac:spMkLst>
            <pc:docMk/>
            <pc:sldMk cId="3793085287" sldId="261"/>
            <ac:spMk id="3" creationId="{85DB31CB-83EA-B7E3-53BC-4D24BE658DDA}"/>
          </ac:spMkLst>
        </pc:spChg>
        <pc:spChg chg="mod">
          <ac:chgData name="Amanda Huckins" userId="22b57b7e-3d8f-4f4f-91c5-485db41c837d" providerId="ADAL" clId="{4ADCAE84-CBB1-4646-B18C-62FDEB4209FD}" dt="2025-12-18T16:56:04.453" v="213"/>
          <ac:spMkLst>
            <pc:docMk/>
            <pc:sldMk cId="3793085287" sldId="261"/>
            <ac:spMk id="17" creationId="{949917F4-15C5-E847-B477-6C867C0EBB2C}"/>
          </ac:spMkLst>
        </pc:spChg>
        <pc:spChg chg="mod">
          <ac:chgData name="Amanda Huckins" userId="22b57b7e-3d8f-4f4f-91c5-485db41c837d" providerId="ADAL" clId="{4ADCAE84-CBB1-4646-B18C-62FDEB4209FD}" dt="2025-12-18T16:56:04.453" v="213"/>
          <ac:spMkLst>
            <pc:docMk/>
            <pc:sldMk cId="3793085287" sldId="261"/>
            <ac:spMk id="18" creationId="{2ED48340-A704-24B6-AA98-5265C855830A}"/>
          </ac:spMkLst>
        </pc:spChg>
        <pc:grpChg chg="add mod">
          <ac:chgData name="Amanda Huckins" userId="22b57b7e-3d8f-4f4f-91c5-485db41c837d" providerId="ADAL" clId="{4ADCAE84-CBB1-4646-B18C-62FDEB4209FD}" dt="2025-12-18T16:56:04.453" v="213"/>
          <ac:grpSpMkLst>
            <pc:docMk/>
            <pc:sldMk cId="3793085287" sldId="261"/>
            <ac:grpSpMk id="19" creationId="{8002C796-B1B6-0BC6-CE08-9767EF293DFE}"/>
          </ac:grpSpMkLst>
        </pc:grpChg>
        <pc:picChg chg="mod">
          <ac:chgData name="Amanda Huckins" userId="22b57b7e-3d8f-4f4f-91c5-485db41c837d" providerId="ADAL" clId="{4ADCAE84-CBB1-4646-B18C-62FDEB4209FD}" dt="2025-12-18T16:56:04.453" v="213"/>
          <ac:picMkLst>
            <pc:docMk/>
            <pc:sldMk cId="3793085287" sldId="261"/>
            <ac:picMk id="1026" creationId="{45CD36A1-D7BC-9C2D-4F3F-9182B55FBC30}"/>
          </ac:picMkLst>
        </pc:picChg>
        <pc:picChg chg="mod">
          <ac:chgData name="Amanda Huckins" userId="22b57b7e-3d8f-4f4f-91c5-485db41c837d" providerId="ADAL" clId="{4ADCAE84-CBB1-4646-B18C-62FDEB4209FD}" dt="2025-12-18T16:56:04.453" v="213"/>
          <ac:picMkLst>
            <pc:docMk/>
            <pc:sldMk cId="3793085287" sldId="261"/>
            <ac:picMk id="1028" creationId="{777BE2E6-EF64-CA5F-A593-9830FD26C4C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C024D-0326-47F2-AC84-C326031402D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13407-C7C0-4CA1-BA8D-A5A4A9F0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12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Combined Federal Campaign (CFC) has been extended through the end of January! This is excellent news as it gives us a little more time to make a pledge this year. And the charities REALLY need our help, now more than ever. So much has been pledged to date. We want to keep this momentum going through January - so, the CFC is implementing a fun challenge. If we (the federal community) hit any of the milestones each week ($1M in donations, 1,000 new donors or 1,000 volunteer hours pledged), we will unlock a new downloadable gift. The first one is already released. It is a Weekly Planner Sheet with messages of gratitude and examples of what your donations can do from the CFC-participating charities. These sheets are great ways to stay organized and inspired each week. I can’t wait to see what’s next! You can follow along on GiveCFC.org for updates and keep an eye on your email box as I will be sending weekly messages with the links to download the new pages and keep you updated on campaign progress.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013407-C7C0-4CA1-BA8D-A5A4A9F027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5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04A3B-7DD9-5533-B402-4E452437C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C7C6F8-2B29-45B9-D3D2-C8D5134F8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E02CF-8E4D-B890-32BC-4D17EB7E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91B6B-A6B4-8200-1429-1DA4D96A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20A12-DF6C-CE47-0BF3-7953E1AA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1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C4452-9966-174F-F629-F3E973A1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6D28CF-C73A-2A50-2B76-4122F574F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1969E-20E3-13CC-A943-B8D5D883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14193-7553-3D77-27A2-D63ED9785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FE906-119A-95A1-5B0F-01E14553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8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41AF61-383F-6CB9-B3FD-EBBF6DA4E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8A860-DBE2-81C2-5189-3F02526AD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F016C-192E-E48C-AD24-48FAF2AE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22BA8-215E-612D-3D6C-444BFDC6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5D3CE-DB93-0868-9181-0DBA83BE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8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84ECB-8688-E4ED-4FAB-E74523E2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A007E-A43D-5AE3-2ED0-F5487B180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272D0-A0EC-5EAA-CF24-6CEC6F28C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E1496-9D3F-73E7-8572-58A369E8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E75E9-B39D-4871-BC04-B8C9DEE41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7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A0435-1684-9E22-8AF3-F9306401C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1A312-AD9E-4565-B1F6-DE3ABD604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72103-22FF-5AC5-9A2E-DAF94D3F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1BB25-7297-12F5-9E71-A418C0BF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6C7E5-C40F-0E78-250B-1B860AF06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4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96E99-E858-5B68-F50F-F9B35344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EF666-A8AA-3417-393D-3F687E571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9FDF47-6249-5F52-2991-CA9A30940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E0D1E-A3C9-4F87-A16E-A2E7498D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BAAF5-3127-6211-473E-B5A93121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885DD-F8D7-35D2-6AFC-680842E2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6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F31F-B83E-EE4C-AF96-8867118BC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FA79F-A507-7251-47E8-CB49845A9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E2D8A-E447-0C29-0D83-B893DC2A8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3488B2-482B-3B8F-249F-83D6C574A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8A064A-826B-3F1C-0A78-DA46EE650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23E7E7-13BF-5D27-EB6C-3E25E6CF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B9066-A046-5E04-C507-12E18317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7DDC9C-8E2E-B8D3-C369-5F608E87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3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EC69-AD90-C4E3-2B4B-C6A1B97A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B5EB6B-5BCD-29C3-F08C-FDC74699F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6F2AB5-A80F-B64E-3FE3-3A6C3B3B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9AF2F9-21F4-0BCE-913F-F9DEBC0A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8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7F075-8056-FF8B-5606-8FBEE6F99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DE127-B1D4-0A04-BA0C-06B093E5E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1C4A8-7867-DC6C-1A2A-190D7D5FD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8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7C43-3C09-7DB9-3E0F-ACE7102FE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CC848-15C9-B747-A9AF-C866307E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D3D5C-95B6-2576-E585-7706EA671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14D00-301A-BC5E-C837-1356D724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CAE76-3DE7-8BCB-026E-3ECA45148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2697E-5CE8-D678-1D33-9B5C9FF1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3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C5A80-9405-22A6-F4F9-5D763BFD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61CDD1-904B-9F0A-6982-9E056A5CE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60C3B9-5EBE-099C-67D5-24C331AD5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513CE-EB7D-9F81-0378-BAB3E533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75D41-45FB-CBD6-9363-F4D53BA6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7DFD1-4A88-5A2D-3125-B62BE879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7253CC-46EC-D96B-CAD9-0F2F4272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86B6E-5CCE-0CB0-8320-986CBE41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3FA9A-E68A-161F-B8C1-56392D714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317D0F-EB89-4B85-97D8-31AA7F885B48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3138F-C244-647D-7C18-F7317D720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A841-BC1A-7824-56F8-3DF612F2C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E31DD0-3FBD-4CED-865E-F1A01D98C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4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1EF1ECC-EB69-ACAC-4511-1F08073A5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7" y="0"/>
            <a:ext cx="12167026" cy="68580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73F103C-ADFA-C83A-CD82-0EFF72F8922B}"/>
              </a:ext>
            </a:extLst>
          </p:cNvPr>
          <p:cNvSpPr txBox="1"/>
          <p:nvPr/>
        </p:nvSpPr>
        <p:spPr>
          <a:xfrm>
            <a:off x="6797674" y="1470561"/>
            <a:ext cx="53818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3479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Introducing a weekly challenge in January!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04F3B6-A984-E063-E3CD-13CDE69C5B52}"/>
              </a:ext>
            </a:extLst>
          </p:cNvPr>
          <p:cNvSpPr txBox="1"/>
          <p:nvPr/>
        </p:nvSpPr>
        <p:spPr>
          <a:xfrm>
            <a:off x="6861174" y="3136900"/>
            <a:ext cx="49911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3479"/>
                </a:solidFill>
                <a:latin typeface="Source Sans Pro" panose="020B0503030403020204" pitchFamily="34" charset="0"/>
              </a:rPr>
              <a:t>Reach any of the milestones, to unlock a downloadable gift!</a:t>
            </a:r>
          </a:p>
          <a:p>
            <a:endParaRPr lang="en-US" sz="2800" b="1" dirty="0">
              <a:solidFill>
                <a:srgbClr val="003479"/>
              </a:solidFill>
              <a:latin typeface="Source Sans Pro" panose="020B05030304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3479"/>
                </a:solidFill>
                <a:latin typeface="Source Sans Pro" panose="020B0503030403020204" pitchFamily="34" charset="0"/>
              </a:rPr>
              <a:t>$1,000,000 in donations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3479"/>
                </a:solidFill>
                <a:latin typeface="Source Sans Pro" panose="020B0503030403020204" pitchFamily="34" charset="0"/>
              </a:rPr>
              <a:t>1,000 new donors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3479"/>
                </a:solidFill>
                <a:latin typeface="Source Sans Pro" panose="020B0503030403020204" pitchFamily="34" charset="0"/>
              </a:rPr>
              <a:t>1,000 volunteer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BE1E2D"/>
              </a:solidFill>
              <a:latin typeface="Source Sans Pro" panose="020B0503030403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7A218C-6D3B-0583-D1E5-BD7BA46CDD75}"/>
              </a:ext>
            </a:extLst>
          </p:cNvPr>
          <p:cNvSpPr txBox="1"/>
          <p:nvPr/>
        </p:nvSpPr>
        <p:spPr>
          <a:xfrm>
            <a:off x="231774" y="5825073"/>
            <a:ext cx="64897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3479"/>
                </a:solidFill>
                <a:latin typeface="Source Sans Pro" panose="020B0503030403020204" pitchFamily="34" charset="0"/>
              </a:rPr>
              <a:t>Follow along on </a:t>
            </a:r>
            <a:r>
              <a:rPr lang="en-US" sz="4000" b="1" dirty="0">
                <a:solidFill>
                  <a:srgbClr val="BE1E2D"/>
                </a:solidFill>
                <a:latin typeface="Source Sans Pro" panose="020B0503030403020204" pitchFamily="34" charset="0"/>
              </a:rPr>
              <a:t>GiveCFC.org.</a:t>
            </a:r>
            <a:endParaRPr lang="en-US" sz="3600" b="1" dirty="0">
              <a:solidFill>
                <a:srgbClr val="BE1E2D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59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241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Source Sans Pro</vt:lpstr>
      <vt:lpstr>Source Sans Pro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Huckins</dc:creator>
  <cp:lastModifiedBy>Amanda Huckins</cp:lastModifiedBy>
  <cp:revision>2</cp:revision>
  <dcterms:created xsi:type="dcterms:W3CDTF">2025-12-16T23:49:51Z</dcterms:created>
  <dcterms:modified xsi:type="dcterms:W3CDTF">2025-12-18T16:58:48Z</dcterms:modified>
</cp:coreProperties>
</file>