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sldIdLst>
    <p:sldId id="307" r:id="rId2"/>
    <p:sldId id="306" r:id="rId3"/>
    <p:sldId id="300" r:id="rId4"/>
    <p:sldId id="303" r:id="rId5"/>
    <p:sldId id="304" r:id="rId6"/>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166FA-750C-4F9A-8A1B-E6E1C1EBF834}" v="25" dt="2025-02-15T03:14:15.5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2" y="92"/>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ms-Cheatham, Cynthia D CIV USARMY HQDA SPD (USA)" userId="555b2976-7825-4da4-939d-c74923c78f10" providerId="ADAL" clId="{372166FA-750C-4F9A-8A1B-E6E1C1EBF834}"/>
    <pc:docChg chg="custSel addSld delSld modSld sldOrd">
      <pc:chgData name="Odoms-Cheatham, Cynthia D CIV USARMY HQDA SPD (USA)" userId="555b2976-7825-4da4-939d-c74923c78f10" providerId="ADAL" clId="{372166FA-750C-4F9A-8A1B-E6E1C1EBF834}" dt="2025-02-15T03:19:19.655" v="625" actId="47"/>
      <pc:docMkLst>
        <pc:docMk/>
      </pc:docMkLst>
      <pc:sldChg chg="del">
        <pc:chgData name="Odoms-Cheatham, Cynthia D CIV USARMY HQDA SPD (USA)" userId="555b2976-7825-4da4-939d-c74923c78f10" providerId="ADAL" clId="{372166FA-750C-4F9A-8A1B-E6E1C1EBF834}" dt="2025-02-14T03:19:09.730" v="82" actId="47"/>
        <pc:sldMkLst>
          <pc:docMk/>
          <pc:sldMk cId="0" sldId="256"/>
        </pc:sldMkLst>
      </pc:sldChg>
      <pc:sldChg chg="del">
        <pc:chgData name="Odoms-Cheatham, Cynthia D CIV USARMY HQDA SPD (USA)" userId="555b2976-7825-4da4-939d-c74923c78f10" providerId="ADAL" clId="{372166FA-750C-4F9A-8A1B-E6E1C1EBF834}" dt="2025-02-14T03:19:18.004" v="83" actId="47"/>
        <pc:sldMkLst>
          <pc:docMk/>
          <pc:sldMk cId="0" sldId="257"/>
        </pc:sldMkLst>
      </pc:sldChg>
      <pc:sldChg chg="del">
        <pc:chgData name="Odoms-Cheatham, Cynthia D CIV USARMY HQDA SPD (USA)" userId="555b2976-7825-4da4-939d-c74923c78f10" providerId="ADAL" clId="{372166FA-750C-4F9A-8A1B-E6E1C1EBF834}" dt="2025-02-15T03:19:14.327" v="621" actId="47"/>
        <pc:sldMkLst>
          <pc:docMk/>
          <pc:sldMk cId="881079993" sldId="273"/>
        </pc:sldMkLst>
      </pc:sldChg>
      <pc:sldChg chg="del">
        <pc:chgData name="Odoms-Cheatham, Cynthia D CIV USARMY HQDA SPD (USA)" userId="555b2976-7825-4da4-939d-c74923c78f10" providerId="ADAL" clId="{372166FA-750C-4F9A-8A1B-E6E1C1EBF834}" dt="2025-02-15T03:19:13.568" v="620" actId="47"/>
        <pc:sldMkLst>
          <pc:docMk/>
          <pc:sldMk cId="4067908600" sldId="291"/>
        </pc:sldMkLst>
      </pc:sldChg>
      <pc:sldChg chg="del">
        <pc:chgData name="Odoms-Cheatham, Cynthia D CIV USARMY HQDA SPD (USA)" userId="555b2976-7825-4da4-939d-c74923c78f10" providerId="ADAL" clId="{372166FA-750C-4F9A-8A1B-E6E1C1EBF834}" dt="2025-02-15T03:19:16.062" v="622" actId="47"/>
        <pc:sldMkLst>
          <pc:docMk/>
          <pc:sldMk cId="4186435314" sldId="293"/>
        </pc:sldMkLst>
      </pc:sldChg>
      <pc:sldChg chg="del">
        <pc:chgData name="Odoms-Cheatham, Cynthia D CIV USARMY HQDA SPD (USA)" userId="555b2976-7825-4da4-939d-c74923c78f10" providerId="ADAL" clId="{372166FA-750C-4F9A-8A1B-E6E1C1EBF834}" dt="2025-02-15T03:19:16.875" v="623" actId="47"/>
        <pc:sldMkLst>
          <pc:docMk/>
          <pc:sldMk cId="2568464486" sldId="294"/>
        </pc:sldMkLst>
      </pc:sldChg>
      <pc:sldChg chg="del">
        <pc:chgData name="Odoms-Cheatham, Cynthia D CIV USARMY HQDA SPD (USA)" userId="555b2976-7825-4da4-939d-c74923c78f10" providerId="ADAL" clId="{372166FA-750C-4F9A-8A1B-E6E1C1EBF834}" dt="2025-02-15T03:19:19.655" v="625" actId="47"/>
        <pc:sldMkLst>
          <pc:docMk/>
          <pc:sldMk cId="39584155" sldId="295"/>
        </pc:sldMkLst>
      </pc:sldChg>
      <pc:sldChg chg="del">
        <pc:chgData name="Odoms-Cheatham, Cynthia D CIV USARMY HQDA SPD (USA)" userId="555b2976-7825-4da4-939d-c74923c78f10" providerId="ADAL" clId="{372166FA-750C-4F9A-8A1B-E6E1C1EBF834}" dt="2025-02-15T03:19:17.717" v="624" actId="47"/>
        <pc:sldMkLst>
          <pc:docMk/>
          <pc:sldMk cId="1503109867" sldId="299"/>
        </pc:sldMkLst>
      </pc:sldChg>
      <pc:sldChg chg="addSp delSp modSp add mod">
        <pc:chgData name="Odoms-Cheatham, Cynthia D CIV USARMY HQDA SPD (USA)" userId="555b2976-7825-4da4-939d-c74923c78f10" providerId="ADAL" clId="{372166FA-750C-4F9A-8A1B-E6E1C1EBF834}" dt="2025-02-15T03:12:19.243" v="601" actId="14100"/>
        <pc:sldMkLst>
          <pc:docMk/>
          <pc:sldMk cId="1654076151" sldId="300"/>
        </pc:sldMkLst>
        <pc:spChg chg="del">
          <ac:chgData name="Odoms-Cheatham, Cynthia D CIV USARMY HQDA SPD (USA)" userId="555b2976-7825-4da4-939d-c74923c78f10" providerId="ADAL" clId="{372166FA-750C-4F9A-8A1B-E6E1C1EBF834}" dt="2025-02-14T03:15:20.470" v="2" actId="478"/>
          <ac:spMkLst>
            <pc:docMk/>
            <pc:sldMk cId="1654076151" sldId="300"/>
            <ac:spMk id="2" creationId="{00000000-0000-0000-0000-000000000000}"/>
          </ac:spMkLst>
        </pc:spChg>
        <pc:spChg chg="del">
          <ac:chgData name="Odoms-Cheatham, Cynthia D CIV USARMY HQDA SPD (USA)" userId="555b2976-7825-4da4-939d-c74923c78f10" providerId="ADAL" clId="{372166FA-750C-4F9A-8A1B-E6E1C1EBF834}" dt="2025-02-14T03:15:16.385" v="1" actId="478"/>
          <ac:spMkLst>
            <pc:docMk/>
            <pc:sldMk cId="1654076151" sldId="300"/>
            <ac:spMk id="3" creationId="{00000000-0000-0000-0000-000000000000}"/>
          </ac:spMkLst>
        </pc:spChg>
        <pc:spChg chg="del">
          <ac:chgData name="Odoms-Cheatham, Cynthia D CIV USARMY HQDA SPD (USA)" userId="555b2976-7825-4da4-939d-c74923c78f10" providerId="ADAL" clId="{372166FA-750C-4F9A-8A1B-E6E1C1EBF834}" dt="2025-02-14T03:15:35.274" v="4" actId="478"/>
          <ac:spMkLst>
            <pc:docMk/>
            <pc:sldMk cId="1654076151" sldId="300"/>
            <ac:spMk id="5" creationId="{A2486EDA-7F05-A517-E2D2-523BE4723207}"/>
          </ac:spMkLst>
        </pc:spChg>
        <pc:spChg chg="mod">
          <ac:chgData name="Odoms-Cheatham, Cynthia D CIV USARMY HQDA SPD (USA)" userId="555b2976-7825-4da4-939d-c74923c78f10" providerId="ADAL" clId="{372166FA-750C-4F9A-8A1B-E6E1C1EBF834}" dt="2025-02-15T03:10:34.604" v="581" actId="6549"/>
          <ac:spMkLst>
            <pc:docMk/>
            <pc:sldMk cId="1654076151" sldId="300"/>
            <ac:spMk id="6" creationId="{8B414FE7-0FFF-B7F9-DAB9-08DBF8BF49A1}"/>
          </ac:spMkLst>
        </pc:spChg>
        <pc:spChg chg="add del mod">
          <ac:chgData name="Odoms-Cheatham, Cynthia D CIV USARMY HQDA SPD (USA)" userId="555b2976-7825-4da4-939d-c74923c78f10" providerId="ADAL" clId="{372166FA-750C-4F9A-8A1B-E6E1C1EBF834}" dt="2025-02-14T03:15:29.849" v="3" actId="478"/>
          <ac:spMkLst>
            <pc:docMk/>
            <pc:sldMk cId="1654076151" sldId="300"/>
            <ac:spMk id="8" creationId="{3120D47F-7EB0-4F71-6F20-B0E3D981603D}"/>
          </ac:spMkLst>
        </pc:spChg>
        <pc:spChg chg="del">
          <ac:chgData name="Odoms-Cheatham, Cynthia D CIV USARMY HQDA SPD (USA)" userId="555b2976-7825-4da4-939d-c74923c78f10" providerId="ADAL" clId="{372166FA-750C-4F9A-8A1B-E6E1C1EBF834}" dt="2025-02-14T03:15:40.694" v="6" actId="478"/>
          <ac:spMkLst>
            <pc:docMk/>
            <pc:sldMk cId="1654076151" sldId="300"/>
            <ac:spMk id="10" creationId="{649EC007-DB33-73BD-D5FD-B727BCF82C8B}"/>
          </ac:spMkLst>
        </pc:spChg>
        <pc:spChg chg="del">
          <ac:chgData name="Odoms-Cheatham, Cynthia D CIV USARMY HQDA SPD (USA)" userId="555b2976-7825-4da4-939d-c74923c78f10" providerId="ADAL" clId="{372166FA-750C-4F9A-8A1B-E6E1C1EBF834}" dt="2025-02-14T03:15:38.632" v="5" actId="478"/>
          <ac:spMkLst>
            <pc:docMk/>
            <pc:sldMk cId="1654076151" sldId="300"/>
            <ac:spMk id="11" creationId="{E78E37A1-6124-D516-17BE-E155289A5AFC}"/>
          </ac:spMkLst>
        </pc:spChg>
        <pc:spChg chg="add mod">
          <ac:chgData name="Odoms-Cheatham, Cynthia D CIV USARMY HQDA SPD (USA)" userId="555b2976-7825-4da4-939d-c74923c78f10" providerId="ADAL" clId="{372166FA-750C-4F9A-8A1B-E6E1C1EBF834}" dt="2025-02-15T03:10:50.460" v="583" actId="1076"/>
          <ac:spMkLst>
            <pc:docMk/>
            <pc:sldMk cId="1654076151" sldId="300"/>
            <ac:spMk id="13" creationId="{D8F33F08-09C1-7CD7-20A9-8C168A4BEC2B}"/>
          </ac:spMkLst>
        </pc:spChg>
        <pc:picChg chg="add mod">
          <ac:chgData name="Odoms-Cheatham, Cynthia D CIV USARMY HQDA SPD (USA)" userId="555b2976-7825-4da4-939d-c74923c78f10" providerId="ADAL" clId="{372166FA-750C-4F9A-8A1B-E6E1C1EBF834}" dt="2025-02-15T03:11:57.571" v="594" actId="14100"/>
          <ac:picMkLst>
            <pc:docMk/>
            <pc:sldMk cId="1654076151" sldId="300"/>
            <ac:picMk id="12" creationId="{35CDB6BF-136C-7EA4-7007-3C983F70E4AA}"/>
          </ac:picMkLst>
        </pc:picChg>
        <pc:picChg chg="add mod">
          <ac:chgData name="Odoms-Cheatham, Cynthia D CIV USARMY HQDA SPD (USA)" userId="555b2976-7825-4da4-939d-c74923c78f10" providerId="ADAL" clId="{372166FA-750C-4F9A-8A1B-E6E1C1EBF834}" dt="2025-02-15T03:12:19.243" v="601" actId="14100"/>
          <ac:picMkLst>
            <pc:docMk/>
            <pc:sldMk cId="1654076151" sldId="300"/>
            <ac:picMk id="14" creationId="{FD008C93-502A-74BA-3129-0C92B3F585AE}"/>
          </ac:picMkLst>
        </pc:picChg>
      </pc:sldChg>
      <pc:sldChg chg="addSp modSp add del mod">
        <pc:chgData name="Odoms-Cheatham, Cynthia D CIV USARMY HQDA SPD (USA)" userId="555b2976-7825-4da4-939d-c74923c78f10" providerId="ADAL" clId="{372166FA-750C-4F9A-8A1B-E6E1C1EBF834}" dt="2025-02-15T03:12:53.156" v="602" actId="47"/>
        <pc:sldMkLst>
          <pc:docMk/>
          <pc:sldMk cId="2403347827" sldId="301"/>
        </pc:sldMkLst>
        <pc:picChg chg="add mod">
          <ac:chgData name="Odoms-Cheatham, Cynthia D CIV USARMY HQDA SPD (USA)" userId="555b2976-7825-4da4-939d-c74923c78f10" providerId="ADAL" clId="{372166FA-750C-4F9A-8A1B-E6E1C1EBF834}" dt="2025-02-14T03:20:41.911" v="88" actId="1076"/>
          <ac:picMkLst>
            <pc:docMk/>
            <pc:sldMk cId="2403347827" sldId="301"/>
            <ac:picMk id="3" creationId="{B7FFA2E2-D7DE-E86F-79C1-8B089A91ADC1}"/>
          </ac:picMkLst>
        </pc:picChg>
      </pc:sldChg>
      <pc:sldChg chg="addSp modSp add del mod">
        <pc:chgData name="Odoms-Cheatham, Cynthia D CIV USARMY HQDA SPD (USA)" userId="555b2976-7825-4da4-939d-c74923c78f10" providerId="ADAL" clId="{372166FA-750C-4F9A-8A1B-E6E1C1EBF834}" dt="2025-02-15T03:12:53.995" v="603" actId="47"/>
        <pc:sldMkLst>
          <pc:docMk/>
          <pc:sldMk cId="964164824" sldId="302"/>
        </pc:sldMkLst>
        <pc:spChg chg="mod">
          <ac:chgData name="Odoms-Cheatham, Cynthia D CIV USARMY HQDA SPD (USA)" userId="555b2976-7825-4da4-939d-c74923c78f10" providerId="ADAL" clId="{372166FA-750C-4F9A-8A1B-E6E1C1EBF834}" dt="2025-02-15T02:55:48.061" v="174" actId="6549"/>
          <ac:spMkLst>
            <pc:docMk/>
            <pc:sldMk cId="964164824" sldId="302"/>
            <ac:spMk id="6" creationId="{8B414FE7-0FFF-B7F9-DAB9-08DBF8BF49A1}"/>
          </ac:spMkLst>
        </pc:spChg>
        <pc:picChg chg="add mod">
          <ac:chgData name="Odoms-Cheatham, Cynthia D CIV USARMY HQDA SPD (USA)" userId="555b2976-7825-4da4-939d-c74923c78f10" providerId="ADAL" clId="{372166FA-750C-4F9A-8A1B-E6E1C1EBF834}" dt="2025-02-15T02:55:42.756" v="172" actId="14100"/>
          <ac:picMkLst>
            <pc:docMk/>
            <pc:sldMk cId="964164824" sldId="302"/>
            <ac:picMk id="3" creationId="{2E9C4383-EBAB-BA50-F773-60868AC1132C}"/>
          </ac:picMkLst>
        </pc:picChg>
      </pc:sldChg>
      <pc:sldChg chg="addSp modSp add mod">
        <pc:chgData name="Odoms-Cheatham, Cynthia D CIV USARMY HQDA SPD (USA)" userId="555b2976-7825-4da4-939d-c74923c78f10" providerId="ADAL" clId="{372166FA-750C-4F9A-8A1B-E6E1C1EBF834}" dt="2025-02-15T03:13:47.534" v="613" actId="1076"/>
        <pc:sldMkLst>
          <pc:docMk/>
          <pc:sldMk cId="451181337" sldId="303"/>
        </pc:sldMkLst>
        <pc:spChg chg="add mod">
          <ac:chgData name="Odoms-Cheatham, Cynthia D CIV USARMY HQDA SPD (USA)" userId="555b2976-7825-4da4-939d-c74923c78f10" providerId="ADAL" clId="{372166FA-750C-4F9A-8A1B-E6E1C1EBF834}" dt="2025-02-15T03:13:25.973" v="606"/>
          <ac:spMkLst>
            <pc:docMk/>
            <pc:sldMk cId="451181337" sldId="303"/>
            <ac:spMk id="5" creationId="{4D6A1DD1-D7D4-6D66-05B4-12523B1F141C}"/>
          </ac:spMkLst>
        </pc:spChg>
        <pc:spChg chg="mod">
          <ac:chgData name="Odoms-Cheatham, Cynthia D CIV USARMY HQDA SPD (USA)" userId="555b2976-7825-4da4-939d-c74923c78f10" providerId="ADAL" clId="{372166FA-750C-4F9A-8A1B-E6E1C1EBF834}" dt="2025-02-15T03:13:35.943" v="610" actId="6549"/>
          <ac:spMkLst>
            <pc:docMk/>
            <pc:sldMk cId="451181337" sldId="303"/>
            <ac:spMk id="6" creationId="{8B414FE7-0FFF-B7F9-DAB9-08DBF8BF49A1}"/>
          </ac:spMkLst>
        </pc:spChg>
        <pc:picChg chg="add mod">
          <ac:chgData name="Odoms-Cheatham, Cynthia D CIV USARMY HQDA SPD (USA)" userId="555b2976-7825-4da4-939d-c74923c78f10" providerId="ADAL" clId="{372166FA-750C-4F9A-8A1B-E6E1C1EBF834}" dt="2025-02-15T03:13:47.534" v="613" actId="1076"/>
          <ac:picMkLst>
            <pc:docMk/>
            <pc:sldMk cId="451181337" sldId="303"/>
            <ac:picMk id="3" creationId="{E9FE0515-59EA-156A-9802-48E30B9263AB}"/>
          </ac:picMkLst>
        </pc:picChg>
      </pc:sldChg>
      <pc:sldChg chg="addSp delSp modSp add mod">
        <pc:chgData name="Odoms-Cheatham, Cynthia D CIV USARMY HQDA SPD (USA)" userId="555b2976-7825-4da4-939d-c74923c78f10" providerId="ADAL" clId="{372166FA-750C-4F9A-8A1B-E6E1C1EBF834}" dt="2025-02-15T03:18:26.293" v="616" actId="1440"/>
        <pc:sldMkLst>
          <pc:docMk/>
          <pc:sldMk cId="2060915745" sldId="304"/>
        </pc:sldMkLst>
        <pc:spChg chg="mod">
          <ac:chgData name="Odoms-Cheatham, Cynthia D CIV USARMY HQDA SPD (USA)" userId="555b2976-7825-4da4-939d-c74923c78f10" providerId="ADAL" clId="{372166FA-750C-4F9A-8A1B-E6E1C1EBF834}" dt="2025-02-15T02:27:12.965" v="117" actId="6549"/>
          <ac:spMkLst>
            <pc:docMk/>
            <pc:sldMk cId="2060915745" sldId="304"/>
            <ac:spMk id="6" creationId="{8B414FE7-0FFF-B7F9-DAB9-08DBF8BF49A1}"/>
          </ac:spMkLst>
        </pc:spChg>
        <pc:spChg chg="add mod">
          <ac:chgData name="Odoms-Cheatham, Cynthia D CIV USARMY HQDA SPD (USA)" userId="555b2976-7825-4da4-939d-c74923c78f10" providerId="ADAL" clId="{372166FA-750C-4F9A-8A1B-E6E1C1EBF834}" dt="2025-02-15T03:14:15.587" v="615"/>
          <ac:spMkLst>
            <pc:docMk/>
            <pc:sldMk cId="2060915745" sldId="304"/>
            <ac:spMk id="8" creationId="{46400D46-FF85-B5F0-E8E2-3E8620F131DD}"/>
          </ac:spMkLst>
        </pc:spChg>
        <pc:picChg chg="add mod">
          <ac:chgData name="Odoms-Cheatham, Cynthia D CIV USARMY HQDA SPD (USA)" userId="555b2976-7825-4da4-939d-c74923c78f10" providerId="ADAL" clId="{372166FA-750C-4F9A-8A1B-E6E1C1EBF834}" dt="2025-02-15T03:18:26.293" v="616" actId="1440"/>
          <ac:picMkLst>
            <pc:docMk/>
            <pc:sldMk cId="2060915745" sldId="304"/>
            <ac:picMk id="3" creationId="{6F1CD80B-1383-BD7C-61B1-A074CEF165F8}"/>
          </ac:picMkLst>
        </pc:picChg>
        <pc:picChg chg="add del mod">
          <ac:chgData name="Odoms-Cheatham, Cynthia D CIV USARMY HQDA SPD (USA)" userId="555b2976-7825-4da4-939d-c74923c78f10" providerId="ADAL" clId="{372166FA-750C-4F9A-8A1B-E6E1C1EBF834}" dt="2025-02-15T03:14:02.146" v="614" actId="478"/>
          <ac:picMkLst>
            <pc:docMk/>
            <pc:sldMk cId="2060915745" sldId="304"/>
            <ac:picMk id="7" creationId="{F9CBB374-953D-A9C1-6BB3-1A2A93C2EAA8}"/>
          </ac:picMkLst>
        </pc:picChg>
      </pc:sldChg>
      <pc:sldChg chg="addSp modSp add del mod">
        <pc:chgData name="Odoms-Cheatham, Cynthia D CIV USARMY HQDA SPD (USA)" userId="555b2976-7825-4da4-939d-c74923c78f10" providerId="ADAL" clId="{372166FA-750C-4F9A-8A1B-E6E1C1EBF834}" dt="2025-02-15T03:19:10.568" v="617" actId="47"/>
        <pc:sldMkLst>
          <pc:docMk/>
          <pc:sldMk cId="1524880641" sldId="305"/>
        </pc:sldMkLst>
        <pc:spChg chg="mod">
          <ac:chgData name="Odoms-Cheatham, Cynthia D CIV USARMY HQDA SPD (USA)" userId="555b2976-7825-4da4-939d-c74923c78f10" providerId="ADAL" clId="{372166FA-750C-4F9A-8A1B-E6E1C1EBF834}" dt="2025-02-15T02:54:25.979" v="165" actId="6549"/>
          <ac:spMkLst>
            <pc:docMk/>
            <pc:sldMk cId="1524880641" sldId="305"/>
            <ac:spMk id="6" creationId="{8B414FE7-0FFF-B7F9-DAB9-08DBF8BF49A1}"/>
          </ac:spMkLst>
        </pc:spChg>
        <pc:picChg chg="add mod">
          <ac:chgData name="Odoms-Cheatham, Cynthia D CIV USARMY HQDA SPD (USA)" userId="555b2976-7825-4da4-939d-c74923c78f10" providerId="ADAL" clId="{372166FA-750C-4F9A-8A1B-E6E1C1EBF834}" dt="2025-02-15T02:54:14.041" v="163" actId="1076"/>
          <ac:picMkLst>
            <pc:docMk/>
            <pc:sldMk cId="1524880641" sldId="305"/>
            <ac:picMk id="3" creationId="{1779D34F-0BC4-17CE-115F-826A88FA6969}"/>
          </ac:picMkLst>
        </pc:picChg>
      </pc:sldChg>
      <pc:sldChg chg="addSp delSp modSp add mod ord">
        <pc:chgData name="Odoms-Cheatham, Cynthia D CIV USARMY HQDA SPD (USA)" userId="555b2976-7825-4da4-939d-c74923c78f10" providerId="ADAL" clId="{372166FA-750C-4F9A-8A1B-E6E1C1EBF834}" dt="2025-02-15T03:10:11.250" v="578" actId="1076"/>
        <pc:sldMkLst>
          <pc:docMk/>
          <pc:sldMk cId="1260198306" sldId="306"/>
        </pc:sldMkLst>
        <pc:spChg chg="mod">
          <ac:chgData name="Odoms-Cheatham, Cynthia D CIV USARMY HQDA SPD (USA)" userId="555b2976-7825-4da4-939d-c74923c78f10" providerId="ADAL" clId="{372166FA-750C-4F9A-8A1B-E6E1C1EBF834}" dt="2025-02-15T03:09:58.960" v="574" actId="1076"/>
          <ac:spMkLst>
            <pc:docMk/>
            <pc:sldMk cId="1260198306" sldId="306"/>
            <ac:spMk id="6" creationId="{8B414FE7-0FFF-B7F9-DAB9-08DBF8BF49A1}"/>
          </ac:spMkLst>
        </pc:spChg>
        <pc:spChg chg="add mod">
          <ac:chgData name="Odoms-Cheatham, Cynthia D CIV USARMY HQDA SPD (USA)" userId="555b2976-7825-4da4-939d-c74923c78f10" providerId="ADAL" clId="{372166FA-750C-4F9A-8A1B-E6E1C1EBF834}" dt="2025-02-15T03:10:01.587" v="575" actId="1076"/>
          <ac:spMkLst>
            <pc:docMk/>
            <pc:sldMk cId="1260198306" sldId="306"/>
            <ac:spMk id="7" creationId="{2662752A-0887-FF0A-9A49-F31D89E7B891}"/>
          </ac:spMkLst>
        </pc:spChg>
        <pc:picChg chg="add del mod">
          <ac:chgData name="Odoms-Cheatham, Cynthia D CIV USARMY HQDA SPD (USA)" userId="555b2976-7825-4da4-939d-c74923c78f10" providerId="ADAL" clId="{372166FA-750C-4F9A-8A1B-E6E1C1EBF834}" dt="2025-02-15T03:09:37.900" v="569" actId="478"/>
          <ac:picMkLst>
            <pc:docMk/>
            <pc:sldMk cId="1260198306" sldId="306"/>
            <ac:picMk id="3" creationId="{17F45DFC-3DB9-29F0-95C2-5B8C26A181C0}"/>
          </ac:picMkLst>
        </pc:picChg>
        <pc:picChg chg="add mod">
          <ac:chgData name="Odoms-Cheatham, Cynthia D CIV USARMY HQDA SPD (USA)" userId="555b2976-7825-4da4-939d-c74923c78f10" providerId="ADAL" clId="{372166FA-750C-4F9A-8A1B-E6E1C1EBF834}" dt="2025-02-15T03:10:11.250" v="578" actId="1076"/>
          <ac:picMkLst>
            <pc:docMk/>
            <pc:sldMk cId="1260198306" sldId="306"/>
            <ac:picMk id="8" creationId="{99941FF4-B418-BA24-7A26-99CA9E4C73CB}"/>
          </ac:picMkLst>
        </pc:picChg>
      </pc:sldChg>
      <pc:sldChg chg="addSp modSp add mod ord">
        <pc:chgData name="Odoms-Cheatham, Cynthia D CIV USARMY HQDA SPD (USA)" userId="555b2976-7825-4da4-939d-c74923c78f10" providerId="ADAL" clId="{372166FA-750C-4F9A-8A1B-E6E1C1EBF834}" dt="2025-02-15T03:08:48.134" v="568" actId="1076"/>
        <pc:sldMkLst>
          <pc:docMk/>
          <pc:sldMk cId="1591361743" sldId="307"/>
        </pc:sldMkLst>
        <pc:spChg chg="add mod">
          <ac:chgData name="Odoms-Cheatham, Cynthia D CIV USARMY HQDA SPD (USA)" userId="555b2976-7825-4da4-939d-c74923c78f10" providerId="ADAL" clId="{372166FA-750C-4F9A-8A1B-E6E1C1EBF834}" dt="2025-02-15T03:08:18.039" v="565" actId="1076"/>
          <ac:spMkLst>
            <pc:docMk/>
            <pc:sldMk cId="1591361743" sldId="307"/>
            <ac:spMk id="3" creationId="{0F8B0DD6-3A44-7D94-9AC2-C505FD90B047}"/>
          </ac:spMkLst>
        </pc:spChg>
        <pc:spChg chg="add mod">
          <ac:chgData name="Odoms-Cheatham, Cynthia D CIV USARMY HQDA SPD (USA)" userId="555b2976-7825-4da4-939d-c74923c78f10" providerId="ADAL" clId="{372166FA-750C-4F9A-8A1B-E6E1C1EBF834}" dt="2025-02-15T03:08:48.134" v="568" actId="1076"/>
          <ac:spMkLst>
            <pc:docMk/>
            <pc:sldMk cId="1591361743" sldId="307"/>
            <ac:spMk id="5" creationId="{795F0282-49F4-6206-CED4-FDD845EAAC71}"/>
          </ac:spMkLst>
        </pc:spChg>
        <pc:spChg chg="mod">
          <ac:chgData name="Odoms-Cheatham, Cynthia D CIV USARMY HQDA SPD (USA)" userId="555b2976-7825-4da4-939d-c74923c78f10" providerId="ADAL" clId="{372166FA-750C-4F9A-8A1B-E6E1C1EBF834}" dt="2025-02-15T03:07:58.287" v="560" actId="6549"/>
          <ac:spMkLst>
            <pc:docMk/>
            <pc:sldMk cId="1591361743" sldId="307"/>
            <ac:spMk id="6" creationId="{8B414FE7-0FFF-B7F9-DAB9-08DBF8BF49A1}"/>
          </ac:spMkLst>
        </pc:spChg>
        <pc:picChg chg="add mod">
          <ac:chgData name="Odoms-Cheatham, Cynthia D CIV USARMY HQDA SPD (USA)" userId="555b2976-7825-4da4-939d-c74923c78f10" providerId="ADAL" clId="{372166FA-750C-4F9A-8A1B-E6E1C1EBF834}" dt="2025-02-15T03:08:27.581" v="567" actId="1440"/>
          <ac:picMkLst>
            <pc:docMk/>
            <pc:sldMk cId="1591361743" sldId="307"/>
            <ac:picMk id="7" creationId="{B380CCBB-EBF2-C6F0-41F3-359850DB142C}"/>
          </ac:picMkLst>
        </pc:picChg>
      </pc:sldChg>
      <pc:sldChg chg="add del">
        <pc:chgData name="Odoms-Cheatham, Cynthia D CIV USARMY HQDA SPD (USA)" userId="555b2976-7825-4da4-939d-c74923c78f10" providerId="ADAL" clId="{372166FA-750C-4F9A-8A1B-E6E1C1EBF834}" dt="2025-02-15T03:19:11.740" v="618" actId="47"/>
        <pc:sldMkLst>
          <pc:docMk/>
          <pc:sldMk cId="2160998238" sldId="308"/>
        </pc:sldMkLst>
      </pc:sldChg>
      <pc:sldChg chg="add del">
        <pc:chgData name="Odoms-Cheatham, Cynthia D CIV USARMY HQDA SPD (USA)" userId="555b2976-7825-4da4-939d-c74923c78f10" providerId="ADAL" clId="{372166FA-750C-4F9A-8A1B-E6E1C1EBF834}" dt="2025-02-15T03:19:12.743" v="619" actId="47"/>
        <pc:sldMkLst>
          <pc:docMk/>
          <pc:sldMk cId="3318322833"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176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6264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0335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680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2177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16174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8021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263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58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907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1749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4667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288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6781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478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7309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2/13/2025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0470206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BF01A3C4">
            <a:extLst>
              <a:ext uri="{FF2B5EF4-FFF2-40B4-BE49-F238E27FC236}">
                <a16:creationId xmlns:a16="http://schemas.microsoft.com/office/drawing/2014/main" id="{BA7F0332-2248-5951-C474-BE38F45E6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262" y="5910974"/>
            <a:ext cx="177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B414FE7-0FFF-B7F9-DAB9-08DBF8BF49A1}"/>
              </a:ext>
            </a:extLst>
          </p:cNvPr>
          <p:cNvSpPr txBox="1">
            <a:spLocks/>
          </p:cNvSpPr>
          <p:nvPr/>
        </p:nvSpPr>
        <p:spPr>
          <a:xfrm>
            <a:off x="381000" y="-304800"/>
            <a:ext cx="11637928" cy="2118529"/>
          </a:xfrm>
          <a:prstGeom prst="rect">
            <a:avLst/>
          </a:prstGeom>
        </p:spPr>
        <p:txBody>
          <a:bodyPr vert="horz" wrap="square" lIns="0" tIns="147320" rIns="0" bIns="0" rtlCol="0">
            <a:spAutoFit/>
          </a:bodyPr>
          <a:lstStyle>
            <a:lvl1pPr>
              <a:defRPr sz="4400" b="0" i="0">
                <a:solidFill>
                  <a:schemeClr val="bg1"/>
                </a:solidFill>
                <a:latin typeface="Calibri Light"/>
                <a:ea typeface="+mj-ea"/>
                <a:cs typeface="Calibri Light"/>
              </a:defRPr>
            </a:lvl1pPr>
          </a:lstStyle>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9F8351">
                    <a:lumMod val="50000"/>
                  </a:srgbClr>
                </a:solidFill>
                <a:effectLst/>
                <a:uLnTx/>
                <a:uFillTx/>
                <a:latin typeface="Calibri Light"/>
                <a:ea typeface="+mj-ea"/>
                <a:cs typeface="Calibri Light"/>
              </a:rPr>
              <a:t>   </a:t>
            </a:r>
            <a:r>
              <a:rPr kumimoji="0" lang="en-US" sz="4400" b="1" i="0" u="none" strike="noStrike" kern="1200" cap="none" spc="0" normalizeH="0" baseline="0" noProof="0" dirty="0">
                <a:ln>
                  <a:noFill/>
                </a:ln>
                <a:solidFill>
                  <a:srgbClr val="9F8351">
                    <a:lumMod val="50000"/>
                  </a:srgbClr>
                </a:solidFill>
                <a:effectLst/>
                <a:uLnTx/>
                <a:uFillTx/>
                <a:latin typeface="Calibri Light"/>
                <a:ea typeface="+mj-ea"/>
                <a:cs typeface="Calibri Light"/>
              </a:rPr>
              <a:t>CFC 2024 </a:t>
            </a:r>
            <a:r>
              <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rPr>
              <a:t>Army,</a:t>
            </a:r>
            <a:r>
              <a:rPr kumimoji="0" lang="en-US" sz="4800" b="1" i="0" u="none" strike="noStrike" kern="1200" cap="none" spc="-85" normalizeH="0" baseline="0" noProof="0" dirty="0">
                <a:ln>
                  <a:noFill/>
                </a:ln>
                <a:solidFill>
                  <a:srgbClr val="9F8351">
                    <a:lumMod val="50000"/>
                  </a:srgbClr>
                </a:solidFill>
                <a:effectLst/>
                <a:uLnTx/>
                <a:uFillTx/>
                <a:latin typeface="Calibri Light"/>
                <a:ea typeface="+mj-ea"/>
                <a:cs typeface="Calibri Light"/>
              </a:rPr>
              <a:t> Mid-Atlantic</a:t>
            </a:r>
          </a:p>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 Two Cans Tuesday, Special Event </a:t>
            </a:r>
            <a:endPar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endParaRPr>
          </a:p>
        </p:txBody>
      </p:sp>
      <p:sp>
        <p:nvSpPr>
          <p:cNvPr id="3" name="TextBox 2">
            <a:extLst>
              <a:ext uri="{FF2B5EF4-FFF2-40B4-BE49-F238E27FC236}">
                <a16:creationId xmlns:a16="http://schemas.microsoft.com/office/drawing/2014/main" id="{0F8B0DD6-3A44-7D94-9AC2-C505FD90B047}"/>
              </a:ext>
            </a:extLst>
          </p:cNvPr>
          <p:cNvSpPr txBox="1"/>
          <p:nvPr/>
        </p:nvSpPr>
        <p:spPr>
          <a:xfrm>
            <a:off x="306324" y="2518981"/>
            <a:ext cx="6094476" cy="3931910"/>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CFC Two Can Tuesday; Fisher House as Beneficiary</a:t>
            </a:r>
            <a:r>
              <a:rPr lang="en-US" sz="1800" dirty="0">
                <a:effectLst/>
                <a:latin typeface="Calibri" panose="020F0502020204030204" pitchFamily="34" charset="0"/>
                <a:ea typeface="Calibri" panose="020F0502020204030204" pitchFamily="34" charset="0"/>
                <a:cs typeface="Times New Roman" panose="02020603050405020304" pitchFamily="18" charset="0"/>
              </a:rPr>
              <a:t>:  During the 2024 CFC Campaign, Office of the Administrative to the Secretary of the Army (OAA)  Keyworker Tanya Hendricks, ITMO, spearheaded a can food drive to benefit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Army Fisher House at Fort Belvoir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charitable institution offers a home away from home at no cost for families of patients receiving medical care at a military treatment facility, in this case the Fort Belvoir Hospital. They needed help to restock their community kitchen. Due to the generosity of workers in Bldg. 1458 and the Pentagon we delivered 210 cans and twelve pantry items.  Program Manager, Campaign Managers and carrier Frank Jackson insured all can were delivered safely from Pentagon to Fort Belvoir, Army Fisher House for families in need.</a:t>
            </a:r>
          </a:p>
        </p:txBody>
      </p:sp>
      <p:sp>
        <p:nvSpPr>
          <p:cNvPr id="5" name="TextBox 4">
            <a:extLst>
              <a:ext uri="{FF2B5EF4-FFF2-40B4-BE49-F238E27FC236}">
                <a16:creationId xmlns:a16="http://schemas.microsoft.com/office/drawing/2014/main" id="{795F0282-49F4-6206-CED4-FDD845EAAC71}"/>
              </a:ext>
            </a:extLst>
          </p:cNvPr>
          <p:cNvSpPr txBox="1"/>
          <p:nvPr/>
        </p:nvSpPr>
        <p:spPr>
          <a:xfrm>
            <a:off x="3350514" y="1819825"/>
            <a:ext cx="6096000" cy="369332"/>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libri" panose="020F0502020204030204" pitchFamily="34" charset="0"/>
              </a:rPr>
              <a:t>CFC 2024 Food Drive; CAUSE AREA: FOOD &amp; NUTRITION</a:t>
            </a:r>
            <a:endParaRPr lang="en-US" b="1" dirty="0">
              <a:solidFill>
                <a:srgbClr val="C00000"/>
              </a:solidFill>
            </a:endParaRPr>
          </a:p>
        </p:txBody>
      </p:sp>
      <p:pic>
        <p:nvPicPr>
          <p:cNvPr id="7" name="Picture 6" descr="A picture containing text, wall, indoor, person&#10;&#10;Description automatically generated">
            <a:extLst>
              <a:ext uri="{FF2B5EF4-FFF2-40B4-BE49-F238E27FC236}">
                <a16:creationId xmlns:a16="http://schemas.microsoft.com/office/drawing/2014/main" id="{B380CCBB-EBF2-C6F0-41F3-359850DB1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590800"/>
            <a:ext cx="3311821" cy="37773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9136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BF01A3C4">
            <a:extLst>
              <a:ext uri="{FF2B5EF4-FFF2-40B4-BE49-F238E27FC236}">
                <a16:creationId xmlns:a16="http://schemas.microsoft.com/office/drawing/2014/main" id="{BA7F0332-2248-5951-C474-BE38F45E6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262" y="5910974"/>
            <a:ext cx="177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B414FE7-0FFF-B7F9-DAB9-08DBF8BF49A1}"/>
              </a:ext>
            </a:extLst>
          </p:cNvPr>
          <p:cNvSpPr txBox="1">
            <a:spLocks/>
          </p:cNvSpPr>
          <p:nvPr/>
        </p:nvSpPr>
        <p:spPr>
          <a:xfrm>
            <a:off x="381000" y="-533400"/>
            <a:ext cx="11637928" cy="2118529"/>
          </a:xfrm>
          <a:prstGeom prst="rect">
            <a:avLst/>
          </a:prstGeom>
        </p:spPr>
        <p:txBody>
          <a:bodyPr vert="horz" wrap="square" lIns="0" tIns="147320" rIns="0" bIns="0" rtlCol="0">
            <a:spAutoFit/>
          </a:bodyPr>
          <a:lstStyle>
            <a:lvl1pPr>
              <a:defRPr sz="4400" b="0" i="0">
                <a:solidFill>
                  <a:schemeClr val="bg1"/>
                </a:solidFill>
                <a:latin typeface="Calibri Light"/>
                <a:ea typeface="+mj-ea"/>
                <a:cs typeface="Calibri Light"/>
              </a:defRPr>
            </a:lvl1pPr>
          </a:lstStyle>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9F8351">
                    <a:lumMod val="50000"/>
                  </a:srgbClr>
                </a:solidFill>
                <a:effectLst/>
                <a:uLnTx/>
                <a:uFillTx/>
                <a:latin typeface="Calibri Light"/>
                <a:ea typeface="+mj-ea"/>
                <a:cs typeface="Calibri Light"/>
              </a:rPr>
              <a:t>   </a:t>
            </a:r>
            <a:r>
              <a:rPr kumimoji="0" lang="en-US" sz="4400" b="1" i="0" u="none" strike="noStrike" kern="1200" cap="none" spc="0" normalizeH="0" baseline="0" noProof="0" dirty="0">
                <a:ln>
                  <a:noFill/>
                </a:ln>
                <a:solidFill>
                  <a:srgbClr val="9F8351">
                    <a:lumMod val="50000"/>
                  </a:srgbClr>
                </a:solidFill>
                <a:effectLst/>
                <a:uLnTx/>
                <a:uFillTx/>
                <a:latin typeface="Calibri Light"/>
                <a:ea typeface="+mj-ea"/>
                <a:cs typeface="Calibri Light"/>
              </a:rPr>
              <a:t>CFC 2024 </a:t>
            </a:r>
            <a:r>
              <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rPr>
              <a:t>Army,</a:t>
            </a:r>
            <a:r>
              <a:rPr kumimoji="0" lang="en-US" sz="4800" b="1" i="0" u="none" strike="noStrike" kern="1200" cap="none" spc="-85" normalizeH="0" baseline="0" noProof="0" dirty="0">
                <a:ln>
                  <a:noFill/>
                </a:ln>
                <a:solidFill>
                  <a:srgbClr val="9F8351">
                    <a:lumMod val="50000"/>
                  </a:srgbClr>
                </a:solidFill>
                <a:effectLst/>
                <a:uLnTx/>
                <a:uFillTx/>
                <a:latin typeface="Calibri Light"/>
                <a:ea typeface="+mj-ea"/>
                <a:cs typeface="Calibri Light"/>
              </a:rPr>
              <a:t> Mid-Atlantic</a:t>
            </a: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 </a:t>
            </a:r>
          </a:p>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Two Cans Tuesday, Special Event </a:t>
            </a:r>
            <a:endPar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endParaRPr>
          </a:p>
        </p:txBody>
      </p:sp>
      <p:sp>
        <p:nvSpPr>
          <p:cNvPr id="7" name="TextBox 6">
            <a:extLst>
              <a:ext uri="{FF2B5EF4-FFF2-40B4-BE49-F238E27FC236}">
                <a16:creationId xmlns:a16="http://schemas.microsoft.com/office/drawing/2014/main" id="{2662752A-0887-FF0A-9A49-F31D89E7B891}"/>
              </a:ext>
            </a:extLst>
          </p:cNvPr>
          <p:cNvSpPr txBox="1"/>
          <p:nvPr/>
        </p:nvSpPr>
        <p:spPr>
          <a:xfrm>
            <a:off x="3505200" y="1563116"/>
            <a:ext cx="6096000" cy="369332"/>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libri" panose="020F0502020204030204" pitchFamily="34" charset="0"/>
              </a:rPr>
              <a:t>CFC 2024 Food Drive; CAUSE AREA: FOOD &amp; NUTRITION</a:t>
            </a:r>
            <a:endParaRPr lang="en-US" b="1" dirty="0">
              <a:solidFill>
                <a:srgbClr val="C00000"/>
              </a:solidFill>
            </a:endParaRPr>
          </a:p>
        </p:txBody>
      </p:sp>
      <p:pic>
        <p:nvPicPr>
          <p:cNvPr id="8" name="Picture 7" descr="A person wearing a garment&#10;&#10;Description automatically generated with low confidence">
            <a:extLst>
              <a:ext uri="{FF2B5EF4-FFF2-40B4-BE49-F238E27FC236}">
                <a16:creationId xmlns:a16="http://schemas.microsoft.com/office/drawing/2014/main" id="{99941FF4-B418-BA24-7A26-99CA9E4C7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737" y="2286000"/>
            <a:ext cx="4534526" cy="4191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019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BF01A3C4">
            <a:extLst>
              <a:ext uri="{FF2B5EF4-FFF2-40B4-BE49-F238E27FC236}">
                <a16:creationId xmlns:a16="http://schemas.microsoft.com/office/drawing/2014/main" id="{BA7F0332-2248-5951-C474-BE38F45E6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262" y="5910974"/>
            <a:ext cx="177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B414FE7-0FFF-B7F9-DAB9-08DBF8BF49A1}"/>
              </a:ext>
            </a:extLst>
          </p:cNvPr>
          <p:cNvSpPr txBox="1">
            <a:spLocks/>
          </p:cNvSpPr>
          <p:nvPr/>
        </p:nvSpPr>
        <p:spPr>
          <a:xfrm>
            <a:off x="381000" y="-304800"/>
            <a:ext cx="11637928" cy="2118529"/>
          </a:xfrm>
          <a:prstGeom prst="rect">
            <a:avLst/>
          </a:prstGeom>
        </p:spPr>
        <p:txBody>
          <a:bodyPr vert="horz" wrap="square" lIns="0" tIns="147320" rIns="0" bIns="0" rtlCol="0">
            <a:spAutoFit/>
          </a:bodyPr>
          <a:lstStyle>
            <a:lvl1pPr>
              <a:defRPr sz="4400" b="0" i="0">
                <a:solidFill>
                  <a:schemeClr val="bg1"/>
                </a:solidFill>
                <a:latin typeface="Calibri Light"/>
                <a:ea typeface="+mj-ea"/>
                <a:cs typeface="Calibri Light"/>
              </a:defRPr>
            </a:lvl1pPr>
          </a:lstStyle>
          <a:p>
            <a:pPr marR="5080" lvl="0" algn="ctr" defTabSz="457200" rtl="0" eaLnBrk="1" fontAlgn="auto" latinLnBrk="0" hangingPunct="1">
              <a:spcAft>
                <a:spcPts val="0"/>
              </a:spcAft>
              <a:buClrTx/>
              <a:buSzTx/>
              <a:buFontTx/>
              <a:buNone/>
              <a:tabLst/>
              <a:defRPr/>
            </a:pPr>
            <a:r>
              <a:rPr kumimoji="0" lang="en-US" sz="8000" b="1" i="0" u="none" strike="noStrike" kern="1200" cap="none" spc="0" normalizeH="0" baseline="0" noProof="0" dirty="0">
                <a:ln>
                  <a:noFill/>
                </a:ln>
                <a:solidFill>
                  <a:srgbClr val="9F8351">
                    <a:lumMod val="50000"/>
                  </a:srgbClr>
                </a:solidFill>
                <a:effectLst/>
                <a:uLnTx/>
                <a:uFillTx/>
                <a:latin typeface="Calibri Light"/>
                <a:ea typeface="+mj-ea"/>
                <a:cs typeface="Calibri Light"/>
              </a:rPr>
              <a:t>   </a:t>
            </a:r>
            <a:r>
              <a:rPr kumimoji="0" lang="en-US" b="1" i="0" u="none" strike="noStrike" kern="1200" cap="none" spc="0" normalizeH="0" baseline="0" noProof="0" dirty="0">
                <a:ln>
                  <a:noFill/>
                </a:ln>
                <a:solidFill>
                  <a:srgbClr val="9F8351">
                    <a:lumMod val="50000"/>
                  </a:srgbClr>
                </a:solidFill>
                <a:effectLst/>
                <a:uLnTx/>
                <a:uFillTx/>
                <a:latin typeface="Calibri Light"/>
                <a:ea typeface="+mj-ea"/>
                <a:cs typeface="Calibri Light"/>
              </a:rPr>
              <a:t>CFC 2024 </a:t>
            </a:r>
            <a:r>
              <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rPr>
              <a:t>Army,</a:t>
            </a:r>
            <a:r>
              <a:rPr kumimoji="0" lang="en-US" sz="4800" b="1" i="0" u="none" strike="noStrike" kern="1200" cap="none" spc="-85" normalizeH="0" baseline="0" noProof="0" dirty="0">
                <a:ln>
                  <a:noFill/>
                </a:ln>
                <a:solidFill>
                  <a:srgbClr val="9F8351">
                    <a:lumMod val="50000"/>
                  </a:srgbClr>
                </a:solidFill>
                <a:effectLst/>
                <a:uLnTx/>
                <a:uFillTx/>
                <a:latin typeface="Calibri Light"/>
                <a:ea typeface="+mj-ea"/>
                <a:cs typeface="Calibri Light"/>
              </a:rPr>
              <a:t> Mid-Atlantic</a:t>
            </a:r>
          </a:p>
          <a:p>
            <a:pPr marR="5080" lvl="0" algn="ctr" defTabSz="457200" rtl="0" eaLnBrk="1" fontAlgn="auto" latinLnBrk="0" hangingPunct="1">
              <a:spcAft>
                <a:spcPts val="0"/>
              </a:spcAft>
              <a:buClrTx/>
              <a:buSzTx/>
              <a:buFontTx/>
              <a:buNone/>
              <a:tabLst/>
              <a:defRPr/>
            </a:pP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Two Cans Tuesday, </a:t>
            </a:r>
            <a:r>
              <a:rPr lang="en-US" sz="4800" b="1" spc="-25" dirty="0">
                <a:solidFill>
                  <a:srgbClr val="9F8351">
                    <a:lumMod val="50000"/>
                  </a:srgbClr>
                </a:solidFill>
              </a:rPr>
              <a:t>Special Event </a:t>
            </a:r>
            <a:endPar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endParaRPr>
          </a:p>
        </p:txBody>
      </p:sp>
      <p:pic>
        <p:nvPicPr>
          <p:cNvPr id="12" name="Picture 11" descr="A picture containing text, indoor&#10;&#10;Description automatically generated">
            <a:extLst>
              <a:ext uri="{FF2B5EF4-FFF2-40B4-BE49-F238E27FC236}">
                <a16:creationId xmlns:a16="http://schemas.microsoft.com/office/drawing/2014/main" id="{35CDB6BF-136C-7EA4-7007-3C983F70E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04" y="2469435"/>
            <a:ext cx="4534395" cy="3441539"/>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D8F33F08-09C1-7CD7-20A9-8C168A4BEC2B}"/>
              </a:ext>
            </a:extLst>
          </p:cNvPr>
          <p:cNvSpPr txBox="1"/>
          <p:nvPr/>
        </p:nvSpPr>
        <p:spPr>
          <a:xfrm>
            <a:off x="3505200" y="1794832"/>
            <a:ext cx="6096000" cy="369332"/>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libri" panose="020F0502020204030204" pitchFamily="34" charset="0"/>
              </a:rPr>
              <a:t>CFC 2024 Food Drive; CAUSE AREA: FOOD &amp; NUTRITION</a:t>
            </a:r>
            <a:endParaRPr lang="en-US" b="1" dirty="0">
              <a:solidFill>
                <a:srgbClr val="C00000"/>
              </a:solidFill>
            </a:endParaRPr>
          </a:p>
        </p:txBody>
      </p:sp>
      <p:pic>
        <p:nvPicPr>
          <p:cNvPr id="14" name="Picture 13" descr="A group of people standing next to a sign&#10;&#10;Description automatically generated with low confidence">
            <a:extLst>
              <a:ext uri="{FF2B5EF4-FFF2-40B4-BE49-F238E27FC236}">
                <a16:creationId xmlns:a16="http://schemas.microsoft.com/office/drawing/2014/main" id="{FD008C93-502A-74BA-3129-0C92B3F58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166" y="2469435"/>
            <a:ext cx="4587450" cy="344153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5407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BF01A3C4">
            <a:extLst>
              <a:ext uri="{FF2B5EF4-FFF2-40B4-BE49-F238E27FC236}">
                <a16:creationId xmlns:a16="http://schemas.microsoft.com/office/drawing/2014/main" id="{BA7F0332-2248-5951-C474-BE38F45E6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262" y="5910974"/>
            <a:ext cx="177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B414FE7-0FFF-B7F9-DAB9-08DBF8BF49A1}"/>
              </a:ext>
            </a:extLst>
          </p:cNvPr>
          <p:cNvSpPr txBox="1">
            <a:spLocks/>
          </p:cNvSpPr>
          <p:nvPr/>
        </p:nvSpPr>
        <p:spPr>
          <a:xfrm>
            <a:off x="381000" y="-304800"/>
            <a:ext cx="11637928" cy="2118529"/>
          </a:xfrm>
          <a:prstGeom prst="rect">
            <a:avLst/>
          </a:prstGeom>
        </p:spPr>
        <p:txBody>
          <a:bodyPr vert="horz" wrap="square" lIns="0" tIns="147320" rIns="0" bIns="0" rtlCol="0">
            <a:spAutoFit/>
          </a:bodyPr>
          <a:lstStyle>
            <a:lvl1pPr>
              <a:defRPr sz="4400" b="0" i="0">
                <a:solidFill>
                  <a:schemeClr val="bg1"/>
                </a:solidFill>
                <a:latin typeface="Calibri Light"/>
                <a:ea typeface="+mj-ea"/>
                <a:cs typeface="Calibri Light"/>
              </a:defRPr>
            </a:lvl1pPr>
          </a:lstStyle>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9F8351">
                    <a:lumMod val="50000"/>
                  </a:srgbClr>
                </a:solidFill>
                <a:effectLst/>
                <a:uLnTx/>
                <a:uFillTx/>
                <a:latin typeface="Calibri Light"/>
                <a:ea typeface="+mj-ea"/>
                <a:cs typeface="Calibri Light"/>
              </a:rPr>
              <a:t>   </a:t>
            </a:r>
            <a:r>
              <a:rPr kumimoji="0" lang="en-US" sz="4400" b="1" i="0" u="none" strike="noStrike" kern="1200" cap="none" spc="0" normalizeH="0" baseline="0" noProof="0" dirty="0">
                <a:ln>
                  <a:noFill/>
                </a:ln>
                <a:solidFill>
                  <a:srgbClr val="9F8351">
                    <a:lumMod val="50000"/>
                  </a:srgbClr>
                </a:solidFill>
                <a:effectLst/>
                <a:uLnTx/>
                <a:uFillTx/>
                <a:latin typeface="Calibri Light"/>
                <a:ea typeface="+mj-ea"/>
                <a:cs typeface="Calibri Light"/>
              </a:rPr>
              <a:t>CFC 2024 </a:t>
            </a:r>
            <a:r>
              <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rPr>
              <a:t>Army,</a:t>
            </a:r>
            <a:r>
              <a:rPr kumimoji="0" lang="en-US" sz="4800" b="1" i="0" u="none" strike="noStrike" kern="1200" cap="none" spc="-85" normalizeH="0" baseline="0" noProof="0" dirty="0">
                <a:ln>
                  <a:noFill/>
                </a:ln>
                <a:solidFill>
                  <a:srgbClr val="9F8351">
                    <a:lumMod val="50000"/>
                  </a:srgbClr>
                </a:solidFill>
                <a:effectLst/>
                <a:uLnTx/>
                <a:uFillTx/>
                <a:latin typeface="Calibri Light"/>
                <a:ea typeface="+mj-ea"/>
                <a:cs typeface="Calibri Light"/>
              </a:rPr>
              <a:t> Mid-Atlantic</a:t>
            </a: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 </a:t>
            </a:r>
          </a:p>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Two Cans Tuesday, Special Event </a:t>
            </a:r>
            <a:endPar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endParaRPr>
          </a:p>
        </p:txBody>
      </p:sp>
      <p:pic>
        <p:nvPicPr>
          <p:cNvPr id="3" name="Picture 2" descr="A group of people holding signs and standing next to a car&#10;&#10;Description automatically generated with low confidence">
            <a:extLst>
              <a:ext uri="{FF2B5EF4-FFF2-40B4-BE49-F238E27FC236}">
                <a16:creationId xmlns:a16="http://schemas.microsoft.com/office/drawing/2014/main" id="{E9FE0515-59EA-156A-9802-48E30B926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441855"/>
            <a:ext cx="5486400" cy="411593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4D6A1DD1-D7D4-6D66-05B4-12523B1F141C}"/>
              </a:ext>
            </a:extLst>
          </p:cNvPr>
          <p:cNvSpPr txBox="1"/>
          <p:nvPr/>
        </p:nvSpPr>
        <p:spPr>
          <a:xfrm>
            <a:off x="3350514" y="1819825"/>
            <a:ext cx="6096000" cy="369332"/>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libri" panose="020F0502020204030204" pitchFamily="34" charset="0"/>
              </a:rPr>
              <a:t>CFC 2024 Food Drive; CAUSE AREA: FOOD &amp; NUTRITION</a:t>
            </a:r>
            <a:endParaRPr lang="en-US" b="1" dirty="0">
              <a:solidFill>
                <a:srgbClr val="C00000"/>
              </a:solidFill>
            </a:endParaRPr>
          </a:p>
        </p:txBody>
      </p:sp>
    </p:spTree>
    <p:extLst>
      <p:ext uri="{BB962C8B-B14F-4D97-AF65-F5344CB8AC3E}">
        <p14:creationId xmlns:p14="http://schemas.microsoft.com/office/powerpoint/2010/main" val="45118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BF01A3C4">
            <a:extLst>
              <a:ext uri="{FF2B5EF4-FFF2-40B4-BE49-F238E27FC236}">
                <a16:creationId xmlns:a16="http://schemas.microsoft.com/office/drawing/2014/main" id="{BA7F0332-2248-5951-C474-BE38F45E6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262" y="5910974"/>
            <a:ext cx="177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B414FE7-0FFF-B7F9-DAB9-08DBF8BF49A1}"/>
              </a:ext>
            </a:extLst>
          </p:cNvPr>
          <p:cNvSpPr txBox="1">
            <a:spLocks/>
          </p:cNvSpPr>
          <p:nvPr/>
        </p:nvSpPr>
        <p:spPr>
          <a:xfrm>
            <a:off x="381000" y="-304800"/>
            <a:ext cx="11637928" cy="2118529"/>
          </a:xfrm>
          <a:prstGeom prst="rect">
            <a:avLst/>
          </a:prstGeom>
        </p:spPr>
        <p:txBody>
          <a:bodyPr vert="horz" wrap="square" lIns="0" tIns="147320" rIns="0" bIns="0" rtlCol="0">
            <a:spAutoFit/>
          </a:bodyPr>
          <a:lstStyle>
            <a:lvl1pPr>
              <a:defRPr sz="4400" b="0" i="0">
                <a:solidFill>
                  <a:schemeClr val="bg1"/>
                </a:solidFill>
                <a:latin typeface="Calibri Light"/>
                <a:ea typeface="+mj-ea"/>
                <a:cs typeface="Calibri Light"/>
              </a:defRPr>
            </a:lvl1pPr>
          </a:lstStyle>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9F8351">
                    <a:lumMod val="50000"/>
                  </a:srgbClr>
                </a:solidFill>
                <a:effectLst/>
                <a:uLnTx/>
                <a:uFillTx/>
                <a:latin typeface="Calibri Light"/>
                <a:ea typeface="+mj-ea"/>
                <a:cs typeface="Calibri Light"/>
              </a:rPr>
              <a:t>   </a:t>
            </a:r>
            <a:r>
              <a:rPr kumimoji="0" lang="en-US" sz="4400" b="1" i="0" u="none" strike="noStrike" kern="1200" cap="none" spc="0" normalizeH="0" baseline="0" noProof="0" dirty="0">
                <a:ln>
                  <a:noFill/>
                </a:ln>
                <a:solidFill>
                  <a:srgbClr val="9F8351">
                    <a:lumMod val="50000"/>
                  </a:srgbClr>
                </a:solidFill>
                <a:effectLst/>
                <a:uLnTx/>
                <a:uFillTx/>
                <a:latin typeface="Calibri Light"/>
                <a:ea typeface="+mj-ea"/>
                <a:cs typeface="Calibri Light"/>
              </a:rPr>
              <a:t>CFC 2024 </a:t>
            </a:r>
            <a:r>
              <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rPr>
              <a:t>Army,</a:t>
            </a:r>
            <a:r>
              <a:rPr kumimoji="0" lang="en-US" sz="4800" b="1" i="0" u="none" strike="noStrike" kern="1200" cap="none" spc="-85" normalizeH="0" baseline="0" noProof="0" dirty="0">
                <a:ln>
                  <a:noFill/>
                </a:ln>
                <a:solidFill>
                  <a:srgbClr val="9F8351">
                    <a:lumMod val="50000"/>
                  </a:srgbClr>
                </a:solidFill>
                <a:effectLst/>
                <a:uLnTx/>
                <a:uFillTx/>
                <a:latin typeface="Calibri Light"/>
                <a:ea typeface="+mj-ea"/>
                <a:cs typeface="Calibri Light"/>
              </a:rPr>
              <a:t> Mid-Atlantic,</a:t>
            </a:r>
          </a:p>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5" normalizeH="0" baseline="0" noProof="0" dirty="0">
                <a:ln>
                  <a:noFill/>
                </a:ln>
                <a:solidFill>
                  <a:srgbClr val="9F8351">
                    <a:lumMod val="50000"/>
                  </a:srgbClr>
                </a:solidFill>
                <a:effectLst/>
                <a:uLnTx/>
                <a:uFillTx/>
                <a:latin typeface="Calibri Light"/>
                <a:ea typeface="+mj-ea"/>
                <a:cs typeface="Calibri Light"/>
              </a:rPr>
              <a:t> Two Cans Tuesday, Special Event </a:t>
            </a:r>
            <a:endParaRPr kumimoji="0" lang="en-US" sz="4800" b="1" i="0" u="none" strike="noStrike" kern="1200" cap="none" spc="0" normalizeH="0" baseline="0" noProof="0" dirty="0">
              <a:ln>
                <a:noFill/>
              </a:ln>
              <a:solidFill>
                <a:srgbClr val="9F8351">
                  <a:lumMod val="50000"/>
                </a:srgbClr>
              </a:solidFill>
              <a:effectLst/>
              <a:uLnTx/>
              <a:uFillTx/>
              <a:latin typeface="Calibri Light"/>
              <a:ea typeface="+mj-ea"/>
              <a:cs typeface="Calibri Light"/>
            </a:endParaRPr>
          </a:p>
        </p:txBody>
      </p:sp>
      <p:pic>
        <p:nvPicPr>
          <p:cNvPr id="3" name="Picture 2" descr="A picture containing sky, outdoor, person, people&#10;&#10;Description automatically generated">
            <a:extLst>
              <a:ext uri="{FF2B5EF4-FFF2-40B4-BE49-F238E27FC236}">
                <a16:creationId xmlns:a16="http://schemas.microsoft.com/office/drawing/2014/main" id="{6F1CD80B-1383-BD7C-61B1-A074CEF16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106" y="2362200"/>
            <a:ext cx="3029788" cy="4038600"/>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46400D46-FF85-B5F0-E8E2-3E8620F131DD}"/>
              </a:ext>
            </a:extLst>
          </p:cNvPr>
          <p:cNvSpPr txBox="1"/>
          <p:nvPr/>
        </p:nvSpPr>
        <p:spPr>
          <a:xfrm>
            <a:off x="3350514" y="1819825"/>
            <a:ext cx="6096000" cy="369332"/>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libri" panose="020F0502020204030204" pitchFamily="34" charset="0"/>
              </a:rPr>
              <a:t>CFC 2024 Food Drive; CAUSE AREA: FOOD &amp; NUTRITION</a:t>
            </a:r>
            <a:endParaRPr lang="en-US" b="1" dirty="0">
              <a:solidFill>
                <a:srgbClr val="C00000"/>
              </a:solidFill>
            </a:endParaRPr>
          </a:p>
        </p:txBody>
      </p:sp>
    </p:spTree>
    <p:extLst>
      <p:ext uri="{BB962C8B-B14F-4D97-AF65-F5344CB8AC3E}">
        <p14:creationId xmlns:p14="http://schemas.microsoft.com/office/powerpoint/2010/main" val="20609157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TM02892315[[fn=Wisp]]</Template>
  <TotalTime>3368</TotalTime>
  <Words>261</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Wingdings 3</vt:lpstr>
      <vt:lpstr>Wisp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 2022 Innovation Award submission</dc:title>
  <dc:creator>Cynthia Oodms-Cheatham</dc:creator>
  <cp:lastModifiedBy>Odoms-Cheatham, Cynthia D CIV USARMY HQDA SPD (USA)</cp:lastModifiedBy>
  <cp:revision>3</cp:revision>
  <dcterms:created xsi:type="dcterms:W3CDTF">2024-01-23T16:32:29Z</dcterms:created>
  <dcterms:modified xsi:type="dcterms:W3CDTF">2025-02-15T03:19:28Z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2023-02-01T00:00:00Z</vt:filetime>
  </property>
  <property fmtid="{D5CDD505-2E9C-101B-9397-08002B2CF9AE}" pid="3" name="Creator">
    <vt:lpwstr>Acrobat PDFMaker 22 for PowerPoint</vt:lpwstr>
  </property>
  <property fmtid="{D5CDD505-2E9C-101B-9397-08002B2CF9AE}" pid="4" name="LastSaved">
    <vt:filetime>2024-01-23T00:00:00Z</vt:filetime>
  </property>
  <property fmtid="{D5CDD505-2E9C-101B-9397-08002B2CF9AE}" pid="5" name="Producer">
    <vt:lpwstr>Adobe PDF Library 22.3.86</vt:lpwstr>
  </property>
</Properties>
</file>