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5" r:id="rId4"/>
  </p:sldMasterIdLst>
  <p:notesMasterIdLst>
    <p:notesMasterId r:id="rId6"/>
  </p:notesMasterIdLst>
  <p:handoutMasterIdLst>
    <p:handoutMasterId r:id="rId7"/>
  </p:handoutMasterIdLst>
  <p:sldIdLst>
    <p:sldId id="903" r:id="rId5"/>
  </p:sldIdLst>
  <p:sldSz cx="6858000" cy="9144000" type="letter"/>
  <p:notesSz cx="6858000" cy="9240838"/>
  <p:defaultTextStyle>
    <a:defPPr>
      <a:defRPr lang="uk-UA"/>
    </a:defPPr>
    <a:lvl1pPr marL="0" algn="l" defTabSz="767905" rtl="0" eaLnBrk="1" latinLnBrk="0" hangingPunct="1">
      <a:defRPr sz="1512" kern="1200">
        <a:solidFill>
          <a:schemeClr val="tx1"/>
        </a:solidFill>
        <a:latin typeface="+mn-lt"/>
        <a:ea typeface="+mn-ea"/>
        <a:cs typeface="+mn-cs"/>
      </a:defRPr>
    </a:lvl1pPr>
    <a:lvl2pPr marL="383953" algn="l" defTabSz="767905" rtl="0" eaLnBrk="1" latinLnBrk="0" hangingPunct="1">
      <a:defRPr sz="1512" kern="1200">
        <a:solidFill>
          <a:schemeClr val="tx1"/>
        </a:solidFill>
        <a:latin typeface="+mn-lt"/>
        <a:ea typeface="+mn-ea"/>
        <a:cs typeface="+mn-cs"/>
      </a:defRPr>
    </a:lvl2pPr>
    <a:lvl3pPr marL="767905" algn="l" defTabSz="767905" rtl="0" eaLnBrk="1" latinLnBrk="0" hangingPunct="1">
      <a:defRPr sz="1512" kern="1200">
        <a:solidFill>
          <a:schemeClr val="tx1"/>
        </a:solidFill>
        <a:latin typeface="+mn-lt"/>
        <a:ea typeface="+mn-ea"/>
        <a:cs typeface="+mn-cs"/>
      </a:defRPr>
    </a:lvl3pPr>
    <a:lvl4pPr marL="1151858" algn="l" defTabSz="767905" rtl="0" eaLnBrk="1" latinLnBrk="0" hangingPunct="1">
      <a:defRPr sz="1512" kern="1200">
        <a:solidFill>
          <a:schemeClr val="tx1"/>
        </a:solidFill>
        <a:latin typeface="+mn-lt"/>
        <a:ea typeface="+mn-ea"/>
        <a:cs typeface="+mn-cs"/>
      </a:defRPr>
    </a:lvl4pPr>
    <a:lvl5pPr marL="1535811" algn="l" defTabSz="767905" rtl="0" eaLnBrk="1" latinLnBrk="0" hangingPunct="1">
      <a:defRPr sz="1512" kern="1200">
        <a:solidFill>
          <a:schemeClr val="tx1"/>
        </a:solidFill>
        <a:latin typeface="+mn-lt"/>
        <a:ea typeface="+mn-ea"/>
        <a:cs typeface="+mn-cs"/>
      </a:defRPr>
    </a:lvl5pPr>
    <a:lvl6pPr marL="1919764" algn="l" defTabSz="767905" rtl="0" eaLnBrk="1" latinLnBrk="0" hangingPunct="1">
      <a:defRPr sz="1512" kern="1200">
        <a:solidFill>
          <a:schemeClr val="tx1"/>
        </a:solidFill>
        <a:latin typeface="+mn-lt"/>
        <a:ea typeface="+mn-ea"/>
        <a:cs typeface="+mn-cs"/>
      </a:defRPr>
    </a:lvl6pPr>
    <a:lvl7pPr marL="2303717" algn="l" defTabSz="767905" rtl="0" eaLnBrk="1" latinLnBrk="0" hangingPunct="1">
      <a:defRPr sz="1512" kern="1200">
        <a:solidFill>
          <a:schemeClr val="tx1"/>
        </a:solidFill>
        <a:latin typeface="+mn-lt"/>
        <a:ea typeface="+mn-ea"/>
        <a:cs typeface="+mn-cs"/>
      </a:defRPr>
    </a:lvl7pPr>
    <a:lvl8pPr marL="2687670" algn="l" defTabSz="767905" rtl="0" eaLnBrk="1" latinLnBrk="0" hangingPunct="1">
      <a:defRPr sz="1512" kern="1200">
        <a:solidFill>
          <a:schemeClr val="tx1"/>
        </a:solidFill>
        <a:latin typeface="+mn-lt"/>
        <a:ea typeface="+mn-ea"/>
        <a:cs typeface="+mn-cs"/>
      </a:defRPr>
    </a:lvl8pPr>
    <a:lvl9pPr marL="3071622" algn="l" defTabSz="767905" rtl="0" eaLnBrk="1" latinLnBrk="0" hangingPunct="1">
      <a:defRPr sz="151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C42C"/>
    <a:srgbClr val="1B4932"/>
    <a:srgbClr val="EA7100"/>
    <a:srgbClr val="64D4EA"/>
    <a:srgbClr val="4CCCE6"/>
    <a:srgbClr val="6CD5EA"/>
    <a:srgbClr val="2BC3E1"/>
    <a:srgbClr val="57CFE7"/>
    <a:srgbClr val="F26B6C"/>
    <a:srgbClr val="A156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0960" autoAdjust="0"/>
    <p:restoredTop sz="92308" autoAdjust="0"/>
  </p:normalViewPr>
  <p:slideViewPr>
    <p:cSldViewPr>
      <p:cViewPr varScale="1">
        <p:scale>
          <a:sx n="56" d="100"/>
          <a:sy n="56" d="100"/>
        </p:scale>
        <p:origin x="2120" y="28"/>
      </p:cViewPr>
      <p:guideLst>
        <p:guide orient="horz" pos="2880"/>
        <p:guide pos="216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doms-Cheatham, Cynthia D CIV USARMY HQDA SPD (USA)" userId="555b2976-7825-4da4-939d-c74923c78f10" providerId="ADAL" clId="{FFC50474-0051-4F96-81C7-19615BB8AFC0}"/>
    <pc:docChg chg="custSel delSld modSld">
      <pc:chgData name="Odoms-Cheatham, Cynthia D CIV USARMY HQDA SPD (USA)" userId="555b2976-7825-4da4-939d-c74923c78f10" providerId="ADAL" clId="{FFC50474-0051-4F96-81C7-19615BB8AFC0}" dt="2025-02-17T03:43:29.472" v="1054" actId="47"/>
      <pc:docMkLst>
        <pc:docMk/>
      </pc:docMkLst>
      <pc:sldChg chg="modSp mod">
        <pc:chgData name="Odoms-Cheatham, Cynthia D CIV USARMY HQDA SPD (USA)" userId="555b2976-7825-4da4-939d-c74923c78f10" providerId="ADAL" clId="{FFC50474-0051-4F96-81C7-19615BB8AFC0}" dt="2025-02-17T03:43:19.202" v="1052" actId="6549"/>
        <pc:sldMkLst>
          <pc:docMk/>
          <pc:sldMk cId="658839233" sldId="903"/>
        </pc:sldMkLst>
        <pc:spChg chg="mod">
          <ac:chgData name="Odoms-Cheatham, Cynthia D CIV USARMY HQDA SPD (USA)" userId="555b2976-7825-4da4-939d-c74923c78f10" providerId="ADAL" clId="{FFC50474-0051-4F96-81C7-19615BB8AFC0}" dt="2025-02-17T03:43:19.202" v="1052" actId="6549"/>
          <ac:spMkLst>
            <pc:docMk/>
            <pc:sldMk cId="658839233" sldId="903"/>
            <ac:spMk id="3" creationId="{3DF5CF19-2BE7-F657-3917-85082D71838B}"/>
          </ac:spMkLst>
        </pc:spChg>
        <pc:spChg chg="mod">
          <ac:chgData name="Odoms-Cheatham, Cynthia D CIV USARMY HQDA SPD (USA)" userId="555b2976-7825-4da4-939d-c74923c78f10" providerId="ADAL" clId="{FFC50474-0051-4F96-81C7-19615BB8AFC0}" dt="2025-02-15T03:30:59.502" v="85" actId="1076"/>
          <ac:spMkLst>
            <pc:docMk/>
            <pc:sldMk cId="658839233" sldId="903"/>
            <ac:spMk id="5" creationId="{0B3B47C1-89D9-05B7-E94E-ABDF233152B5}"/>
          </ac:spMkLst>
        </pc:spChg>
      </pc:sldChg>
      <pc:sldChg chg="del">
        <pc:chgData name="Odoms-Cheatham, Cynthia D CIV USARMY HQDA SPD (USA)" userId="555b2976-7825-4da4-939d-c74923c78f10" providerId="ADAL" clId="{FFC50474-0051-4F96-81C7-19615BB8AFC0}" dt="2025-02-17T03:43:24.326" v="1053" actId="47"/>
        <pc:sldMkLst>
          <pc:docMk/>
          <pc:sldMk cId="4177480548" sldId="904"/>
        </pc:sldMkLst>
      </pc:sldChg>
      <pc:sldChg chg="del">
        <pc:chgData name="Odoms-Cheatham, Cynthia D CIV USARMY HQDA SPD (USA)" userId="555b2976-7825-4da4-939d-c74923c78f10" providerId="ADAL" clId="{FFC50474-0051-4F96-81C7-19615BB8AFC0}" dt="2025-02-17T03:43:29.472" v="1054" actId="47"/>
        <pc:sldMkLst>
          <pc:docMk/>
          <pc:sldMk cId="1268924320" sldId="90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2971800" cy="463647"/>
          </a:xfrm>
          <a:prstGeom prst="rect">
            <a:avLst/>
          </a:prstGeom>
        </p:spPr>
        <p:txBody>
          <a:bodyPr vert="horz" lIns="91989" tIns="45995" rIns="91989" bIns="45995" rtlCol="0"/>
          <a:lstStyle>
            <a:lvl1pPr algn="l">
              <a:defRPr sz="1200"/>
            </a:lvl1pPr>
          </a:lstStyle>
          <a:p>
            <a:endParaRPr lang="en-US" dirty="0">
              <a:latin typeface="Open Sans Regular" charset="0"/>
            </a:endParaRPr>
          </a:p>
        </p:txBody>
      </p:sp>
      <p:sp>
        <p:nvSpPr>
          <p:cNvPr id="3" name="Date Placeholder 2"/>
          <p:cNvSpPr>
            <a:spLocks noGrp="1"/>
          </p:cNvSpPr>
          <p:nvPr>
            <p:ph type="dt" sz="quarter" idx="1"/>
          </p:nvPr>
        </p:nvSpPr>
        <p:spPr>
          <a:xfrm>
            <a:off x="3884618" y="4"/>
            <a:ext cx="2971800" cy="463647"/>
          </a:xfrm>
          <a:prstGeom prst="rect">
            <a:avLst/>
          </a:prstGeom>
        </p:spPr>
        <p:txBody>
          <a:bodyPr vert="horz" lIns="91989" tIns="45995" rIns="91989" bIns="45995" rtlCol="0"/>
          <a:lstStyle>
            <a:lvl1pPr algn="r">
              <a:defRPr sz="1200"/>
            </a:lvl1pPr>
          </a:lstStyle>
          <a:p>
            <a:fld id="{6751D1B1-B4B9-4243-B75F-AD1A160FE935}" type="datetimeFigureOut">
              <a:rPr lang="en-US" smtClean="0">
                <a:latin typeface="Open Sans Regular" charset="0"/>
              </a:rPr>
              <a:t>2/16/2025</a:t>
            </a:fld>
            <a:endParaRPr lang="en-US" dirty="0">
              <a:latin typeface="Open Sans Regular" charset="0"/>
            </a:endParaRPr>
          </a:p>
        </p:txBody>
      </p:sp>
      <p:sp>
        <p:nvSpPr>
          <p:cNvPr id="4" name="Footer Placeholder 3"/>
          <p:cNvSpPr>
            <a:spLocks noGrp="1"/>
          </p:cNvSpPr>
          <p:nvPr>
            <p:ph type="ftr" sz="quarter" idx="2"/>
          </p:nvPr>
        </p:nvSpPr>
        <p:spPr>
          <a:xfrm>
            <a:off x="0" y="8777197"/>
            <a:ext cx="2971800" cy="463646"/>
          </a:xfrm>
          <a:prstGeom prst="rect">
            <a:avLst/>
          </a:prstGeom>
        </p:spPr>
        <p:txBody>
          <a:bodyPr vert="horz" lIns="91989" tIns="45995" rIns="91989" bIns="45995" rtlCol="0" anchor="b"/>
          <a:lstStyle>
            <a:lvl1pPr algn="l">
              <a:defRPr sz="1200"/>
            </a:lvl1pPr>
          </a:lstStyle>
          <a:p>
            <a:endParaRPr lang="en-US" dirty="0">
              <a:latin typeface="Open Sans Regular" charset="0"/>
            </a:endParaRPr>
          </a:p>
        </p:txBody>
      </p:sp>
      <p:sp>
        <p:nvSpPr>
          <p:cNvPr id="5" name="Slide Number Placeholder 4"/>
          <p:cNvSpPr>
            <a:spLocks noGrp="1"/>
          </p:cNvSpPr>
          <p:nvPr>
            <p:ph type="sldNum" sz="quarter" idx="3"/>
          </p:nvPr>
        </p:nvSpPr>
        <p:spPr>
          <a:xfrm>
            <a:off x="3884618" y="8777197"/>
            <a:ext cx="2971800" cy="463646"/>
          </a:xfrm>
          <a:prstGeom prst="rect">
            <a:avLst/>
          </a:prstGeom>
        </p:spPr>
        <p:txBody>
          <a:bodyPr vert="horz" lIns="91989" tIns="45995" rIns="91989" bIns="45995" rtlCol="0" anchor="b"/>
          <a:lstStyle>
            <a:lvl1pPr algn="r">
              <a:defRPr sz="1200"/>
            </a:lvl1pPr>
          </a:lstStyle>
          <a:p>
            <a:fld id="{79ABC999-1571-9445-840A-AC9E974A1E0C}" type="slidenum">
              <a:rPr lang="en-US" smtClean="0">
                <a:latin typeface="Open Sans Regular" charset="0"/>
              </a:rPr>
              <a:t>‹#›</a:t>
            </a:fld>
            <a:endParaRPr lang="en-US" dirty="0">
              <a:latin typeface="Open Sans Regular" charset="0"/>
            </a:endParaRPr>
          </a:p>
        </p:txBody>
      </p:sp>
    </p:spTree>
    <p:extLst>
      <p:ext uri="{BB962C8B-B14F-4D97-AF65-F5344CB8AC3E}">
        <p14:creationId xmlns:p14="http://schemas.microsoft.com/office/powerpoint/2010/main" val="683161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2971800" cy="463647"/>
          </a:xfrm>
          <a:prstGeom prst="rect">
            <a:avLst/>
          </a:prstGeom>
        </p:spPr>
        <p:txBody>
          <a:bodyPr vert="horz" lIns="91989" tIns="45995" rIns="91989" bIns="45995" rtlCol="0"/>
          <a:lstStyle>
            <a:lvl1pPr algn="l">
              <a:defRPr sz="1200" b="0" i="0">
                <a:latin typeface="Open Sans Regular" charset="0"/>
              </a:defRPr>
            </a:lvl1pPr>
          </a:lstStyle>
          <a:p>
            <a:endParaRPr lang="uk-UA" dirty="0"/>
          </a:p>
        </p:txBody>
      </p:sp>
      <p:sp>
        <p:nvSpPr>
          <p:cNvPr id="3" name="Date Placeholder 2"/>
          <p:cNvSpPr>
            <a:spLocks noGrp="1"/>
          </p:cNvSpPr>
          <p:nvPr>
            <p:ph type="dt" idx="1"/>
          </p:nvPr>
        </p:nvSpPr>
        <p:spPr>
          <a:xfrm>
            <a:off x="3884618" y="4"/>
            <a:ext cx="2971800" cy="463647"/>
          </a:xfrm>
          <a:prstGeom prst="rect">
            <a:avLst/>
          </a:prstGeom>
        </p:spPr>
        <p:txBody>
          <a:bodyPr vert="horz" lIns="91989" tIns="45995" rIns="91989" bIns="45995" rtlCol="0"/>
          <a:lstStyle>
            <a:lvl1pPr algn="r">
              <a:defRPr sz="1200" b="0" i="0">
                <a:latin typeface="Open Sans Regular" charset="0"/>
              </a:defRPr>
            </a:lvl1pPr>
          </a:lstStyle>
          <a:p>
            <a:fld id="{FB027185-10FB-4A57-B3F0-45136A811A24}" type="datetimeFigureOut">
              <a:rPr lang="uk-UA" smtClean="0"/>
              <a:pPr/>
              <a:t>16.02.2025</a:t>
            </a:fld>
            <a:endParaRPr lang="uk-UA" dirty="0"/>
          </a:p>
        </p:txBody>
      </p:sp>
      <p:sp>
        <p:nvSpPr>
          <p:cNvPr id="4" name="Slide Image Placeholder 3"/>
          <p:cNvSpPr>
            <a:spLocks noGrp="1" noRot="1" noChangeAspect="1"/>
          </p:cNvSpPr>
          <p:nvPr>
            <p:ph type="sldImg" idx="2"/>
          </p:nvPr>
        </p:nvSpPr>
        <p:spPr>
          <a:xfrm>
            <a:off x="2259013" y="1155700"/>
            <a:ext cx="2339975" cy="3117850"/>
          </a:xfrm>
          <a:prstGeom prst="rect">
            <a:avLst/>
          </a:prstGeom>
          <a:noFill/>
          <a:ln w="12700">
            <a:solidFill>
              <a:prstClr val="black"/>
            </a:solidFill>
          </a:ln>
        </p:spPr>
        <p:txBody>
          <a:bodyPr vert="horz" lIns="91989" tIns="45995" rIns="91989" bIns="45995" rtlCol="0" anchor="ctr"/>
          <a:lstStyle/>
          <a:p>
            <a:endParaRPr lang="uk-UA" dirty="0"/>
          </a:p>
        </p:txBody>
      </p:sp>
      <p:sp>
        <p:nvSpPr>
          <p:cNvPr id="5" name="Notes Placeholder 4"/>
          <p:cNvSpPr>
            <a:spLocks noGrp="1"/>
          </p:cNvSpPr>
          <p:nvPr>
            <p:ph type="body" sz="quarter" idx="3"/>
          </p:nvPr>
        </p:nvSpPr>
        <p:spPr>
          <a:xfrm>
            <a:off x="685800" y="4447157"/>
            <a:ext cx="5486400" cy="3638580"/>
          </a:xfrm>
          <a:prstGeom prst="rect">
            <a:avLst/>
          </a:prstGeom>
        </p:spPr>
        <p:txBody>
          <a:bodyPr vert="horz" lIns="91989" tIns="45995" rIns="91989" bIns="45995"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uk-UA" dirty="0"/>
          </a:p>
        </p:txBody>
      </p:sp>
      <p:sp>
        <p:nvSpPr>
          <p:cNvPr id="6" name="Footer Placeholder 5"/>
          <p:cNvSpPr>
            <a:spLocks noGrp="1"/>
          </p:cNvSpPr>
          <p:nvPr>
            <p:ph type="ftr" sz="quarter" idx="4"/>
          </p:nvPr>
        </p:nvSpPr>
        <p:spPr>
          <a:xfrm>
            <a:off x="0" y="8777197"/>
            <a:ext cx="2971800" cy="463646"/>
          </a:xfrm>
          <a:prstGeom prst="rect">
            <a:avLst/>
          </a:prstGeom>
        </p:spPr>
        <p:txBody>
          <a:bodyPr vert="horz" lIns="91989" tIns="45995" rIns="91989" bIns="45995" rtlCol="0" anchor="b"/>
          <a:lstStyle>
            <a:lvl1pPr algn="l">
              <a:defRPr sz="1200" b="0" i="0">
                <a:latin typeface="Open Sans Regular" charset="0"/>
              </a:defRPr>
            </a:lvl1pPr>
          </a:lstStyle>
          <a:p>
            <a:endParaRPr lang="uk-UA" dirty="0"/>
          </a:p>
        </p:txBody>
      </p:sp>
      <p:sp>
        <p:nvSpPr>
          <p:cNvPr id="7" name="Slide Number Placeholder 6"/>
          <p:cNvSpPr>
            <a:spLocks noGrp="1"/>
          </p:cNvSpPr>
          <p:nvPr>
            <p:ph type="sldNum" sz="quarter" idx="5"/>
          </p:nvPr>
        </p:nvSpPr>
        <p:spPr>
          <a:xfrm>
            <a:off x="3884618" y="8777197"/>
            <a:ext cx="2971800" cy="463646"/>
          </a:xfrm>
          <a:prstGeom prst="rect">
            <a:avLst/>
          </a:prstGeom>
        </p:spPr>
        <p:txBody>
          <a:bodyPr vert="horz" lIns="91989" tIns="45995" rIns="91989" bIns="45995" rtlCol="0" anchor="b"/>
          <a:lstStyle>
            <a:lvl1pPr algn="r">
              <a:defRPr sz="1200" b="0" i="0">
                <a:latin typeface="Open Sans Regular" charset="0"/>
              </a:defRPr>
            </a:lvl1pPr>
          </a:lstStyle>
          <a:p>
            <a:fld id="{BD9C3A12-1E0F-412B-B376-8089A55D946C}" type="slidenum">
              <a:rPr lang="uk-UA" smtClean="0"/>
              <a:pPr/>
              <a:t>‹#›</a:t>
            </a:fld>
            <a:endParaRPr lang="uk-UA" dirty="0"/>
          </a:p>
        </p:txBody>
      </p:sp>
    </p:spTree>
    <p:extLst>
      <p:ext uri="{BB962C8B-B14F-4D97-AF65-F5344CB8AC3E}">
        <p14:creationId xmlns:p14="http://schemas.microsoft.com/office/powerpoint/2010/main" val="2567216900"/>
      </p:ext>
    </p:extLst>
  </p:cSld>
  <p:clrMap bg1="lt1" tx1="dk1" bg2="lt2" tx2="dk2" accent1="accent1" accent2="accent2" accent3="accent3" accent4="accent4" accent5="accent5" accent6="accent6" hlink="hlink" folHlink="folHlink"/>
  <p:notesStyle>
    <a:lvl1pPr marL="0" algn="l" defTabSz="511937" rtl="0" eaLnBrk="1" latinLnBrk="0" hangingPunct="1">
      <a:defRPr sz="672" b="0" i="0" kern="1200">
        <a:solidFill>
          <a:schemeClr val="tx1"/>
        </a:solidFill>
        <a:latin typeface="Open Sans Regular" charset="0"/>
        <a:ea typeface="+mn-ea"/>
        <a:cs typeface="+mn-cs"/>
      </a:defRPr>
    </a:lvl1pPr>
    <a:lvl2pPr marL="255969" algn="l" defTabSz="511937" rtl="0" eaLnBrk="1" latinLnBrk="0" hangingPunct="1">
      <a:defRPr sz="672" b="0" i="0" kern="1200">
        <a:solidFill>
          <a:schemeClr val="tx1"/>
        </a:solidFill>
        <a:latin typeface="Open Sans Regular" charset="0"/>
        <a:ea typeface="+mn-ea"/>
        <a:cs typeface="+mn-cs"/>
      </a:defRPr>
    </a:lvl2pPr>
    <a:lvl3pPr marL="511937" algn="l" defTabSz="511937" rtl="0" eaLnBrk="1" latinLnBrk="0" hangingPunct="1">
      <a:defRPr sz="672" b="0" i="0" kern="1200">
        <a:solidFill>
          <a:schemeClr val="tx1"/>
        </a:solidFill>
        <a:latin typeface="Open Sans Regular" charset="0"/>
        <a:ea typeface="+mn-ea"/>
        <a:cs typeface="+mn-cs"/>
      </a:defRPr>
    </a:lvl3pPr>
    <a:lvl4pPr marL="767905" algn="l" defTabSz="511937" rtl="0" eaLnBrk="1" latinLnBrk="0" hangingPunct="1">
      <a:defRPr sz="672" b="0" i="0" kern="1200">
        <a:solidFill>
          <a:schemeClr val="tx1"/>
        </a:solidFill>
        <a:latin typeface="Open Sans Regular" charset="0"/>
        <a:ea typeface="+mn-ea"/>
        <a:cs typeface="+mn-cs"/>
      </a:defRPr>
    </a:lvl4pPr>
    <a:lvl5pPr marL="1023874" algn="l" defTabSz="511937" rtl="0" eaLnBrk="1" latinLnBrk="0" hangingPunct="1">
      <a:defRPr sz="672" b="0" i="0" kern="1200">
        <a:solidFill>
          <a:schemeClr val="tx1"/>
        </a:solidFill>
        <a:latin typeface="Open Sans Regular" charset="0"/>
        <a:ea typeface="+mn-ea"/>
        <a:cs typeface="+mn-cs"/>
      </a:defRPr>
    </a:lvl5pPr>
    <a:lvl6pPr marL="1279843" algn="l" defTabSz="511937" rtl="0" eaLnBrk="1" latinLnBrk="0" hangingPunct="1">
      <a:defRPr sz="672" kern="1200">
        <a:solidFill>
          <a:schemeClr val="tx1"/>
        </a:solidFill>
        <a:latin typeface="+mn-lt"/>
        <a:ea typeface="+mn-ea"/>
        <a:cs typeface="+mn-cs"/>
      </a:defRPr>
    </a:lvl6pPr>
    <a:lvl7pPr marL="1535811" algn="l" defTabSz="511937" rtl="0" eaLnBrk="1" latinLnBrk="0" hangingPunct="1">
      <a:defRPr sz="672" kern="1200">
        <a:solidFill>
          <a:schemeClr val="tx1"/>
        </a:solidFill>
        <a:latin typeface="+mn-lt"/>
        <a:ea typeface="+mn-ea"/>
        <a:cs typeface="+mn-cs"/>
      </a:defRPr>
    </a:lvl7pPr>
    <a:lvl8pPr marL="1791780" algn="l" defTabSz="511937" rtl="0" eaLnBrk="1" latinLnBrk="0" hangingPunct="1">
      <a:defRPr sz="672" kern="1200">
        <a:solidFill>
          <a:schemeClr val="tx1"/>
        </a:solidFill>
        <a:latin typeface="+mn-lt"/>
        <a:ea typeface="+mn-ea"/>
        <a:cs typeface="+mn-cs"/>
      </a:defRPr>
    </a:lvl8pPr>
    <a:lvl9pPr marL="2047748" algn="l" defTabSz="511937" rtl="0" eaLnBrk="1" latinLnBrk="0" hangingPunct="1">
      <a:defRPr sz="67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9" descr="Red and blue CF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6405" y="352985"/>
            <a:ext cx="1488188" cy="2178307"/>
          </a:xfrm>
          <a:prstGeom prst="rect">
            <a:avLst/>
          </a:prstGeom>
        </p:spPr>
      </p:pic>
      <p:sp>
        <p:nvSpPr>
          <p:cNvPr id="2" name="Title 1"/>
          <p:cNvSpPr>
            <a:spLocks noGrp="1"/>
          </p:cNvSpPr>
          <p:nvPr>
            <p:ph type="ctrTitle"/>
          </p:nvPr>
        </p:nvSpPr>
        <p:spPr>
          <a:xfrm>
            <a:off x="617220" y="1011936"/>
            <a:ext cx="5657850" cy="4754880"/>
          </a:xfrm>
        </p:spPr>
        <p:txBody>
          <a:bodyPr anchor="b">
            <a:normAutofit/>
          </a:bodyPr>
          <a:lstStyle>
            <a:lvl1pPr algn="l">
              <a:lnSpc>
                <a:spcPct val="85000"/>
              </a:lnSpc>
              <a:defRPr sz="3713" spc="-28" baseline="0">
                <a:solidFill>
                  <a:schemeClr val="tx1">
                    <a:lumMod val="85000"/>
                    <a:lumOff val="15000"/>
                  </a:schemeClr>
                </a:solidFill>
                <a:latin typeface="Source Sans Pro" panose="020B0503030403020204" pitchFamily="34" charset="0"/>
              </a:defRPr>
            </a:lvl1pPr>
          </a:lstStyle>
          <a:p>
            <a:r>
              <a:rPr lang="en-US" dirty="0"/>
              <a:t>Click to edit Master title style</a:t>
            </a:r>
          </a:p>
        </p:txBody>
      </p:sp>
      <p:sp>
        <p:nvSpPr>
          <p:cNvPr id="3" name="Subtitle 2"/>
          <p:cNvSpPr>
            <a:spLocks noGrp="1"/>
          </p:cNvSpPr>
          <p:nvPr>
            <p:ph type="subTitle" idx="1"/>
          </p:nvPr>
        </p:nvSpPr>
        <p:spPr>
          <a:xfrm>
            <a:off x="618779" y="5940827"/>
            <a:ext cx="5657850" cy="1524000"/>
          </a:xfrm>
        </p:spPr>
        <p:txBody>
          <a:bodyPr lIns="91440" rIns="91440">
            <a:normAutofit/>
          </a:bodyPr>
          <a:lstStyle>
            <a:lvl1pPr marL="0" indent="0" algn="l">
              <a:buNone/>
              <a:defRPr sz="1350" cap="all" spc="113" baseline="0">
                <a:solidFill>
                  <a:schemeClr val="tx2"/>
                </a:solidFill>
                <a:latin typeface="Source Sans Pro" panose="020B0503030403020204" pitchFamily="34" charset="0"/>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en-US" dirty="0"/>
              <a:t>Click to edit Master subtitle style</a:t>
            </a:r>
          </a:p>
        </p:txBody>
      </p:sp>
      <p:sp>
        <p:nvSpPr>
          <p:cNvPr id="8" name="Rectangle 7">
            <a:extLst>
              <a:ext uri="{C183D7F6-B498-43B3-948B-1728B52AA6E4}">
                <adec:decorative xmlns:adec="http://schemas.microsoft.com/office/drawing/2017/decorative" val="1"/>
              </a:ext>
            </a:extLst>
          </p:cNvPr>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a:extLst>
              <a:ext uri="{C183D7F6-B498-43B3-948B-1728B52AA6E4}">
                <adec:decorative xmlns:adec="http://schemas.microsoft.com/office/drawing/2017/decorative" val="1"/>
              </a:ext>
            </a:extLst>
          </p:cNvPr>
          <p:cNvSpPr/>
          <p:nvPr userDrawn="1"/>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ooter Placeholder 4"/>
          <p:cNvSpPr>
            <a:spLocks noGrp="1"/>
          </p:cNvSpPr>
          <p:nvPr>
            <p:ph type="ftr" sz="quarter" idx="11"/>
          </p:nvPr>
        </p:nvSpPr>
        <p:spPr/>
        <p:txBody>
          <a:bodyPr/>
          <a:lstStyle>
            <a:lvl1pPr>
              <a:defRPr>
                <a:latin typeface="Source Sans Pro" panose="020B0503030403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Source Sans Pro" panose="020B0503030403020204" pitchFamily="34" charset="0"/>
              </a:defRPr>
            </a:lvl1pPr>
          </a:lstStyle>
          <a:p>
            <a:fld id="{5E412815-B422-4B02-8C72-851FBBB38D25}" type="slidenum">
              <a:rPr lang="en-US" smtClean="0"/>
              <a:pPr/>
              <a:t>‹#›</a:t>
            </a:fld>
            <a:endParaRPr lang="en-US" dirty="0"/>
          </a:p>
        </p:txBody>
      </p:sp>
    </p:spTree>
    <p:extLst>
      <p:ext uri="{BB962C8B-B14F-4D97-AF65-F5344CB8AC3E}">
        <p14:creationId xmlns:p14="http://schemas.microsoft.com/office/powerpoint/2010/main" val="391853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atin typeface="Source Sans Pro" panose="020B0503030403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White CF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0897" y="8575581"/>
            <a:ext cx="332414" cy="486833"/>
          </a:xfrm>
          <a:prstGeom prst="rect">
            <a:avLst/>
          </a:prstGeom>
        </p:spPr>
      </p:pic>
      <p:sp>
        <p:nvSpPr>
          <p:cNvPr id="5" name="Footer Placeholder 4"/>
          <p:cNvSpPr>
            <a:spLocks noGrp="1"/>
          </p:cNvSpPr>
          <p:nvPr>
            <p:ph type="ftr" sz="quarter" idx="11"/>
          </p:nvPr>
        </p:nvSpPr>
        <p:spPr/>
        <p:txBody>
          <a:bodyPr/>
          <a:lstStyle>
            <a:lvl1pPr>
              <a:defRPr>
                <a:latin typeface="Source Sans Pro" panose="020B0503030403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Source Sans Pro" panose="020B0503030403020204" pitchFamily="34" charset="0"/>
              </a:defRPr>
            </a:lvl1pPr>
          </a:lstStyle>
          <a:p>
            <a:fld id="{5E412815-B422-4B02-8C72-851FBBB38D25}" type="slidenum">
              <a:rPr lang="en-US" smtClean="0"/>
              <a:pPr/>
              <a:t>‹#›</a:t>
            </a:fld>
            <a:endParaRPr lang="en-US" dirty="0"/>
          </a:p>
        </p:txBody>
      </p:sp>
    </p:spTree>
    <p:extLst>
      <p:ext uri="{BB962C8B-B14F-4D97-AF65-F5344CB8AC3E}">
        <p14:creationId xmlns:p14="http://schemas.microsoft.com/office/powerpoint/2010/main" val="3890889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617220" y="382139"/>
            <a:ext cx="5657850" cy="1934343"/>
          </a:xfrm>
        </p:spPr>
        <p:txBody>
          <a:bodyPr/>
          <a:lstStyle>
            <a:lvl1pPr>
              <a:defRPr>
                <a:latin typeface="Source Sans Pro" panose="020B050303040302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617219" y="2460979"/>
            <a:ext cx="2777490" cy="5364480"/>
          </a:xfrm>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97580" y="2460980"/>
            <a:ext cx="2777490" cy="5364480"/>
          </a:xfrm>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lvl1pPr>
              <a:defRPr>
                <a:latin typeface="Source Sans Pro" panose="020B0503030403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Source Sans Pro" panose="020B0503030403020204" pitchFamily="34" charset="0"/>
              </a:defRPr>
            </a:lvl1pPr>
          </a:lstStyle>
          <a:p>
            <a:fld id="{5E412815-B422-4B02-8C72-851FBBB38D25}" type="slidenum">
              <a:rPr lang="en-US" smtClean="0"/>
              <a:pPr/>
              <a:t>‹#›</a:t>
            </a:fld>
            <a:endParaRPr lang="en-US"/>
          </a:p>
        </p:txBody>
      </p:sp>
    </p:spTree>
    <p:extLst>
      <p:ext uri="{BB962C8B-B14F-4D97-AF65-F5344CB8AC3E}">
        <p14:creationId xmlns:p14="http://schemas.microsoft.com/office/powerpoint/2010/main" val="185297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617220" y="382139"/>
            <a:ext cx="5657850" cy="1934343"/>
          </a:xfrm>
        </p:spPr>
        <p:txBody>
          <a:bodyPr/>
          <a:lstStyle>
            <a:lvl1pPr>
              <a:defRPr>
                <a:latin typeface="Source Sans Pro" panose="020B0503030403020204" pitchFamily="34" charset="0"/>
              </a:defRPr>
            </a:lvl1pPr>
          </a:lstStyle>
          <a:p>
            <a:r>
              <a:rPr lang="en-US" dirty="0"/>
              <a:t>Click to edit Master title style</a:t>
            </a:r>
          </a:p>
        </p:txBody>
      </p:sp>
      <p:sp>
        <p:nvSpPr>
          <p:cNvPr id="3" name="Text Placeholder 2"/>
          <p:cNvSpPr>
            <a:spLocks noGrp="1"/>
          </p:cNvSpPr>
          <p:nvPr>
            <p:ph type="body" idx="1"/>
          </p:nvPr>
        </p:nvSpPr>
        <p:spPr>
          <a:xfrm>
            <a:off x="617220" y="2461403"/>
            <a:ext cx="2777490" cy="981709"/>
          </a:xfrm>
        </p:spPr>
        <p:txBody>
          <a:bodyPr lIns="91440" rIns="91440" anchor="ctr">
            <a:normAutofit/>
          </a:bodyPr>
          <a:lstStyle>
            <a:lvl1pPr marL="0" indent="0">
              <a:buNone/>
              <a:defRPr sz="1125" b="0" cap="all" baseline="0">
                <a:solidFill>
                  <a:schemeClr val="tx2"/>
                </a:solidFill>
                <a:latin typeface="Source Sans Pro" panose="020B0503030403020204" pitchFamily="34"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17220" y="3443112"/>
            <a:ext cx="2777490" cy="4504267"/>
          </a:xfrm>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97580" y="2461403"/>
            <a:ext cx="2777490" cy="981709"/>
          </a:xfrm>
        </p:spPr>
        <p:txBody>
          <a:bodyPr lIns="91440" rIns="91440" anchor="ctr">
            <a:normAutofit/>
          </a:bodyPr>
          <a:lstStyle>
            <a:lvl1pPr marL="0" indent="0">
              <a:buNone/>
              <a:defRPr sz="1125" b="0" cap="all" baseline="0">
                <a:solidFill>
                  <a:schemeClr val="tx2"/>
                </a:solidFill>
                <a:latin typeface="Source Sans Pro" panose="020B0503030403020204" pitchFamily="34"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97580" y="3443112"/>
            <a:ext cx="2777490" cy="4504267"/>
          </a:xfrm>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12815-B422-4B02-8C72-851FBBB38D25}" type="slidenum">
              <a:rPr lang="en-US" smtClean="0"/>
              <a:t>‹#›</a:t>
            </a:fld>
            <a:endParaRPr lang="en-US"/>
          </a:p>
        </p:txBody>
      </p:sp>
    </p:spTree>
    <p:extLst>
      <p:ext uri="{BB962C8B-B14F-4D97-AF65-F5344CB8AC3E}">
        <p14:creationId xmlns:p14="http://schemas.microsoft.com/office/powerpoint/2010/main" val="108445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ource Sans Pro" panose="020B0503030403020204" pitchFamily="34" charset="0"/>
              </a:defRPr>
            </a:lvl1pPr>
          </a:lstStyle>
          <a:p>
            <a:r>
              <a:rPr lang="en-US" dirty="0"/>
              <a:t>Click to edit Master title style</a:t>
            </a:r>
          </a:p>
        </p:txBody>
      </p:sp>
      <p:sp>
        <p:nvSpPr>
          <p:cNvPr id="4" name="Footer Placeholder 3"/>
          <p:cNvSpPr>
            <a:spLocks noGrp="1"/>
          </p:cNvSpPr>
          <p:nvPr>
            <p:ph type="ftr" sz="quarter" idx="11"/>
          </p:nvPr>
        </p:nvSpPr>
        <p:spPr/>
        <p:txBody>
          <a:bodyPr/>
          <a:lstStyle>
            <a:lvl1pPr>
              <a:defRPr>
                <a:latin typeface="Source Sans Pro" panose="020B0503030403020204"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Source Sans Pro" panose="020B0503030403020204" pitchFamily="34" charset="0"/>
              </a:defRPr>
            </a:lvl1pPr>
          </a:lstStyle>
          <a:p>
            <a:fld id="{5E412815-B422-4B02-8C72-851FBBB38D25}" type="slidenum">
              <a:rPr lang="en-US" smtClean="0"/>
              <a:pPr/>
              <a:t>‹#›</a:t>
            </a:fld>
            <a:endParaRPr lang="en-US"/>
          </a:p>
        </p:txBody>
      </p:sp>
    </p:spTree>
    <p:extLst>
      <p:ext uri="{BB962C8B-B14F-4D97-AF65-F5344CB8AC3E}">
        <p14:creationId xmlns:p14="http://schemas.microsoft.com/office/powerpoint/2010/main" val="815728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a:extLst>
              <a:ext uri="{C183D7F6-B498-43B3-948B-1728B52AA6E4}">
                <adec:decorative xmlns:adec="http://schemas.microsoft.com/office/drawing/2017/decorative" val="1"/>
              </a:ext>
            </a:extLst>
          </p:cNvPr>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C183D7F6-B498-43B3-948B-1728B52AA6E4}">
                <adec:decorative xmlns:adec="http://schemas.microsoft.com/office/drawing/2017/decorative" val="1"/>
              </a:ext>
            </a:extLst>
          </p:cNvPr>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latin typeface="Source Sans Pro" panose="020B0503030403020204" pitchFamily="34" charset="0"/>
              </a:defRPr>
            </a:lvl1pPr>
          </a:lstStyle>
          <a:p>
            <a:endParaRPr lang="en-US" dirty="0"/>
          </a:p>
        </p:txBody>
      </p:sp>
      <p:sp>
        <p:nvSpPr>
          <p:cNvPr id="9" name="Slide Number Placeholder 8"/>
          <p:cNvSpPr>
            <a:spLocks noGrp="1"/>
          </p:cNvSpPr>
          <p:nvPr>
            <p:ph type="sldNum" sz="quarter" idx="12"/>
          </p:nvPr>
        </p:nvSpPr>
        <p:spPr/>
        <p:txBody>
          <a:bodyPr/>
          <a:lstStyle>
            <a:lvl1pPr>
              <a:defRPr>
                <a:latin typeface="Source Sans Pro" panose="020B0503030403020204" pitchFamily="34" charset="0"/>
              </a:defRPr>
            </a:lvl1pPr>
          </a:lstStyle>
          <a:p>
            <a:fld id="{5E412815-B422-4B02-8C72-851FBBB38D25}" type="slidenum">
              <a:rPr lang="en-US" smtClean="0"/>
              <a:pPr/>
              <a:t>‹#›</a:t>
            </a:fld>
            <a:endParaRPr lang="en-US" dirty="0"/>
          </a:p>
        </p:txBody>
      </p:sp>
    </p:spTree>
    <p:extLst>
      <p:ext uri="{BB962C8B-B14F-4D97-AF65-F5344CB8AC3E}">
        <p14:creationId xmlns:p14="http://schemas.microsoft.com/office/powerpoint/2010/main" val="328414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C183D7F6-B498-43B3-948B-1728B52AA6E4}">
                <adec:decorative xmlns:adec="http://schemas.microsoft.com/office/drawing/2017/decorative" val="1"/>
              </a:ext>
            </a:extLst>
          </p:cNvPr>
          <p:cNvSpPr/>
          <p:nvPr/>
        </p:nvSpPr>
        <p:spPr>
          <a:xfrm>
            <a:off x="10" y="0"/>
            <a:ext cx="2278570"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C183D7F6-B498-43B3-948B-1728B52AA6E4}">
                <adec:decorative xmlns:adec="http://schemas.microsoft.com/office/drawing/2017/decorative" val="1"/>
              </a:ext>
            </a:extLst>
          </p:cNvPr>
          <p:cNvSpPr/>
          <p:nvPr/>
        </p:nvSpPr>
        <p:spPr>
          <a:xfrm>
            <a:off x="2272540" y="0"/>
            <a:ext cx="36005" cy="91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792479"/>
            <a:ext cx="1800225" cy="3048000"/>
          </a:xfrm>
        </p:spPr>
        <p:txBody>
          <a:bodyPr anchor="b">
            <a:normAutofit/>
          </a:bodyPr>
          <a:lstStyle>
            <a:lvl1pPr>
              <a:defRPr sz="2025" b="0">
                <a:solidFill>
                  <a:srgbClr val="FFFFFF"/>
                </a:solidFill>
                <a:latin typeface="Source Sans Pro" panose="020B0503030403020204"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257175" y="3901440"/>
            <a:ext cx="1800225" cy="4505499"/>
          </a:xfrm>
        </p:spPr>
        <p:txBody>
          <a:bodyPr lIns="91440" rIns="91440">
            <a:normAutofit/>
          </a:bodyPr>
          <a:lstStyle>
            <a:lvl1pPr marL="0" indent="0">
              <a:buNone/>
              <a:defRPr sz="844">
                <a:solidFill>
                  <a:srgbClr val="FFFFFF"/>
                </a:solidFill>
                <a:latin typeface="Source Sans Pro" panose="020B0503030403020204" pitchFamily="34" charset="0"/>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
        <p:nvSpPr>
          <p:cNvPr id="3" name="Content Placeholder 2"/>
          <p:cNvSpPr>
            <a:spLocks noGrp="1"/>
          </p:cNvSpPr>
          <p:nvPr>
            <p:ph idx="1"/>
          </p:nvPr>
        </p:nvSpPr>
        <p:spPr>
          <a:xfrm>
            <a:off x="2700338" y="975360"/>
            <a:ext cx="3651885" cy="7010400"/>
          </a:xfrm>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2700337" y="8613049"/>
            <a:ext cx="2614613" cy="486833"/>
          </a:xfrm>
        </p:spPr>
        <p:txBody>
          <a:bodyPr/>
          <a:lstStyle>
            <a:lvl1pPr algn="l">
              <a:defRPr>
                <a:solidFill>
                  <a:schemeClr val="tx2"/>
                </a:solidFill>
                <a:latin typeface="Source Sans Pro" panose="020B0503030403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latin typeface="Source Sans Pro" panose="020B0503030403020204" pitchFamily="34" charset="0"/>
              </a:defRPr>
            </a:lvl1pPr>
          </a:lstStyle>
          <a:p>
            <a:fld id="{5E412815-B422-4B02-8C72-851FBBB38D25}" type="slidenum">
              <a:rPr lang="en-US" smtClean="0"/>
              <a:pPr/>
              <a:t>‹#›</a:t>
            </a:fld>
            <a:endParaRPr lang="en-US"/>
          </a:p>
        </p:txBody>
      </p:sp>
    </p:spTree>
    <p:extLst>
      <p:ext uri="{BB962C8B-B14F-4D97-AF65-F5344CB8AC3E}">
        <p14:creationId xmlns:p14="http://schemas.microsoft.com/office/powerpoint/2010/main" val="300967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pic>
        <p:nvPicPr>
          <p:cNvPr id="11" name="Picture 10" descr="Blue CF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90202" y="316514"/>
            <a:ext cx="4079472" cy="5974557"/>
          </a:xfrm>
          <a:prstGeom prst="rect">
            <a:avLst/>
          </a:prstGeom>
        </p:spPr>
      </p:pic>
      <p:sp>
        <p:nvSpPr>
          <p:cNvPr id="8" name="Rectangle 7">
            <a:extLst>
              <a:ext uri="{C183D7F6-B498-43B3-948B-1728B52AA6E4}">
                <adec:decorative xmlns:adec="http://schemas.microsoft.com/office/drawing/2017/decorative" val="1"/>
              </a:ext>
            </a:extLst>
          </p:cNvPr>
          <p:cNvSpPr/>
          <p:nvPr/>
        </p:nvSpPr>
        <p:spPr>
          <a:xfrm>
            <a:off x="1" y="6604000"/>
            <a:ext cx="6856214" cy="254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C183D7F6-B498-43B3-948B-1728B52AA6E4}">
                <adec:decorative xmlns:adec="http://schemas.microsoft.com/office/drawing/2017/decorative" val="1"/>
              </a:ext>
            </a:extLst>
          </p:cNvPr>
          <p:cNvSpPr/>
          <p:nvPr/>
        </p:nvSpPr>
        <p:spPr>
          <a:xfrm>
            <a:off x="10" y="655343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6766560"/>
            <a:ext cx="5688711" cy="1097280"/>
          </a:xfrm>
        </p:spPr>
        <p:txBody>
          <a:bodyPr lIns="91440" tIns="0" rIns="91440" bIns="0" anchor="b">
            <a:noAutofit/>
          </a:bodyPr>
          <a:lstStyle>
            <a:lvl1pPr>
              <a:defRPr sz="2025" b="0">
                <a:solidFill>
                  <a:srgbClr val="FFFFFF"/>
                </a:solidFill>
                <a:latin typeface="Source Sans Pro" panose="020B0503030403020204"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617220" y="7876031"/>
            <a:ext cx="5688711" cy="792480"/>
          </a:xfrm>
        </p:spPr>
        <p:txBody>
          <a:bodyPr lIns="91440" tIns="0" rIns="91440" bIns="0">
            <a:normAutofit/>
          </a:bodyPr>
          <a:lstStyle>
            <a:lvl1pPr marL="0" indent="0">
              <a:spcBef>
                <a:spcPts val="0"/>
              </a:spcBef>
              <a:spcAft>
                <a:spcPts val="338"/>
              </a:spcAft>
              <a:buNone/>
              <a:defRPr sz="844">
                <a:solidFill>
                  <a:srgbClr val="FFFFFF"/>
                </a:solidFill>
                <a:latin typeface="Source Sans Pro" panose="020B0503030403020204" pitchFamily="34" charset="0"/>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atin typeface="Source Sans Pro" panose="020B0503030403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Source Sans Pro" panose="020B0503030403020204" pitchFamily="34" charset="0"/>
              </a:defRPr>
            </a:lvl1pPr>
          </a:lstStyle>
          <a:p>
            <a:fld id="{5E412815-B422-4B02-8C72-851FBBB38D25}" type="slidenum">
              <a:rPr lang="en-US" smtClean="0"/>
              <a:pPr/>
              <a:t>‹#›</a:t>
            </a:fld>
            <a:endParaRPr lang="en-US"/>
          </a:p>
        </p:txBody>
      </p:sp>
    </p:spTree>
    <p:extLst>
      <p:ext uri="{BB962C8B-B14F-4D97-AF65-F5344CB8AC3E}">
        <p14:creationId xmlns:p14="http://schemas.microsoft.com/office/powerpoint/2010/main" val="4155398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7220" y="382139"/>
            <a:ext cx="5657850" cy="1934343"/>
          </a:xfrm>
          <a:prstGeom prst="rect">
            <a:avLst/>
          </a:prstGeom>
        </p:spPr>
        <p:txBody>
          <a:bodyPr vert="horz" lIns="91440" tIns="45720" rIns="91440" bIns="45720" rtlCol="0" anchor="b">
            <a:normAutofit/>
          </a:bodyPr>
          <a:lstStyle/>
          <a:p>
            <a:r>
              <a:rPr lang="en-US"/>
              <a:t>Click to edit Master title style</a:t>
            </a:r>
            <a:endParaRPr lang="en-US" dirty="0"/>
          </a:p>
        </p:txBody>
      </p:sp>
      <p:cxnSp>
        <p:nvCxnSpPr>
          <p:cNvPr id="10" name="Straight Connector 9">
            <a:extLst>
              <a:ext uri="{C183D7F6-B498-43B3-948B-1728B52AA6E4}">
                <adec:decorative xmlns:adec="http://schemas.microsoft.com/office/drawing/2017/decorative" val="1"/>
              </a:ext>
            </a:extLst>
          </p:cNvPr>
          <p:cNvCxnSpPr/>
          <p:nvPr/>
        </p:nvCxnSpPr>
        <p:spPr>
          <a:xfrm>
            <a:off x="671362" y="2317127"/>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600075" y="2476656"/>
            <a:ext cx="5657850" cy="536448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C183D7F6-B498-43B3-948B-1728B52AA6E4}">
                <adec:decorative xmlns:adec="http://schemas.microsoft.com/office/drawing/2017/decorative" val="1"/>
              </a:ext>
            </a:extLst>
          </p:cNvPr>
          <p:cNvSpPr/>
          <p:nvPr/>
        </p:nvSpPr>
        <p:spPr>
          <a:xfrm>
            <a:off x="0" y="8445755"/>
            <a:ext cx="6858001" cy="879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a:extLst>
              <a:ext uri="{C183D7F6-B498-43B3-948B-1728B52AA6E4}">
                <adec:decorative xmlns:adec="http://schemas.microsoft.com/office/drawing/2017/decorative" val="1"/>
              </a:ext>
            </a:extLst>
          </p:cNvPr>
          <p:cNvSpPr/>
          <p:nvPr/>
        </p:nvSpPr>
        <p:spPr>
          <a:xfrm>
            <a:off x="1" y="8534400"/>
            <a:ext cx="6858000"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ooter Placeholder 4"/>
          <p:cNvSpPr>
            <a:spLocks noGrp="1"/>
          </p:cNvSpPr>
          <p:nvPr>
            <p:ph type="ftr" sz="quarter" idx="3"/>
          </p:nvPr>
        </p:nvSpPr>
        <p:spPr>
          <a:xfrm>
            <a:off x="2073480" y="8613049"/>
            <a:ext cx="2712827" cy="486833"/>
          </a:xfrm>
          <a:prstGeom prst="rect">
            <a:avLst/>
          </a:prstGeom>
        </p:spPr>
        <p:txBody>
          <a:bodyPr vert="horz" lIns="91440" tIns="45720" rIns="91440" bIns="45720" rtlCol="0" anchor="ctr"/>
          <a:lstStyle>
            <a:lvl1pPr algn="ctr">
              <a:defRPr sz="506" cap="all" baseline="0">
                <a:solidFill>
                  <a:srgbClr val="FFFFFF"/>
                </a:solidFill>
                <a:latin typeface="Source Sans Pro" panose="020B0503030403020204" pitchFamily="34" charset="0"/>
              </a:defRPr>
            </a:lvl1pPr>
          </a:lstStyle>
          <a:p>
            <a:endParaRPr lang="en-US" dirty="0"/>
          </a:p>
        </p:txBody>
      </p:sp>
      <p:sp>
        <p:nvSpPr>
          <p:cNvPr id="6" name="Slide Number Placeholder 5"/>
          <p:cNvSpPr>
            <a:spLocks noGrp="1"/>
          </p:cNvSpPr>
          <p:nvPr>
            <p:ph type="sldNum" sz="quarter" idx="4"/>
          </p:nvPr>
        </p:nvSpPr>
        <p:spPr>
          <a:xfrm>
            <a:off x="5569009" y="8613049"/>
            <a:ext cx="738014" cy="486833"/>
          </a:xfrm>
          <a:prstGeom prst="rect">
            <a:avLst/>
          </a:prstGeom>
        </p:spPr>
        <p:txBody>
          <a:bodyPr vert="horz" lIns="91440" tIns="45720" rIns="91440" bIns="45720" rtlCol="0" anchor="ctr"/>
          <a:lstStyle>
            <a:lvl1pPr algn="r">
              <a:defRPr sz="591">
                <a:solidFill>
                  <a:srgbClr val="FFFFFF"/>
                </a:solidFill>
                <a:latin typeface="Source Sans Pro" panose="020B0503030403020204" pitchFamily="34" charset="0"/>
              </a:defRPr>
            </a:lvl1pPr>
          </a:lstStyle>
          <a:p>
            <a:fld id="{5E412815-B422-4B02-8C72-851FBBB38D25}" type="slidenum">
              <a:rPr lang="en-US" smtClean="0"/>
              <a:pPr/>
              <a:t>‹#›</a:t>
            </a:fld>
            <a:endParaRPr lang="en-US"/>
          </a:p>
        </p:txBody>
      </p:sp>
    </p:spTree>
    <p:extLst>
      <p:ext uri="{BB962C8B-B14F-4D97-AF65-F5344CB8AC3E}">
        <p14:creationId xmlns:p14="http://schemas.microsoft.com/office/powerpoint/2010/main" val="2328210430"/>
      </p:ext>
    </p:extLst>
  </p:cSld>
  <p:clrMap bg1="lt1" tx1="dk1" bg2="lt2" tx2="dk2" accent1="accent1" accent2="accent2" accent3="accent3" accent4="accent4" accent5="accent5" accent6="accent6" hlink="hlink" folHlink="folHlink"/>
  <p:sldLayoutIdLst>
    <p:sldLayoutId id="2147484036" r:id="rId1"/>
    <p:sldLayoutId id="2147484037" r:id="rId2"/>
    <p:sldLayoutId id="2147484038" r:id="rId3"/>
    <p:sldLayoutId id="2147484039" r:id="rId4"/>
    <p:sldLayoutId id="2147484040" r:id="rId5"/>
    <p:sldLayoutId id="2147484041" r:id="rId6"/>
    <p:sldLayoutId id="2147484042" r:id="rId7"/>
    <p:sldLayoutId id="2147484043" r:id="rId8"/>
  </p:sldLayoutIdLst>
  <p:txStyles>
    <p:titleStyle>
      <a:lvl1pPr algn="l" defTabSz="514350" rtl="0" eaLnBrk="1" latinLnBrk="0" hangingPunct="1">
        <a:lnSpc>
          <a:spcPct val="85000"/>
        </a:lnSpc>
        <a:spcBef>
          <a:spcPct val="0"/>
        </a:spcBef>
        <a:buNone/>
        <a:defRPr sz="2700" kern="1200" spc="-28" baseline="0">
          <a:solidFill>
            <a:schemeClr val="tx1">
              <a:lumMod val="75000"/>
              <a:lumOff val="25000"/>
            </a:schemeClr>
          </a:solidFill>
          <a:latin typeface="Source Sans Pro" panose="020B0503030403020204" pitchFamily="34" charset="0"/>
          <a:ea typeface="+mj-ea"/>
          <a:cs typeface="+mj-cs"/>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Source Sans Pro" panose="020B0503030403020204" pitchFamily="34" charset="0"/>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Source Sans Pro" panose="020B0503030403020204" pitchFamily="34" charset="0"/>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Source Sans Pro" panose="020B0503030403020204" pitchFamily="34" charset="0"/>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Source Sans Pro" panose="020B0503030403020204" pitchFamily="34" charset="0"/>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Source Sans Pro" panose="020B0503030403020204" pitchFamily="34" charset="0"/>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A56169D8-D7F8-9172-CA41-E80845213D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52400"/>
            <a:ext cx="1337923" cy="87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ECBF3F62-5100-5728-972E-7B4AB6A625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902" y="7519681"/>
            <a:ext cx="819498" cy="832480"/>
          </a:xfrm>
          <a:prstGeom prst="rect">
            <a:avLst/>
          </a:prstGeom>
        </p:spPr>
      </p:pic>
      <p:sp>
        <p:nvSpPr>
          <p:cNvPr id="5" name="object 2">
            <a:extLst>
              <a:ext uri="{FF2B5EF4-FFF2-40B4-BE49-F238E27FC236}">
                <a16:creationId xmlns:a16="http://schemas.microsoft.com/office/drawing/2014/main" id="{0B3B47C1-89D9-05B7-E94E-ABDF233152B5}"/>
              </a:ext>
            </a:extLst>
          </p:cNvPr>
          <p:cNvSpPr txBox="1">
            <a:spLocks/>
          </p:cNvSpPr>
          <p:nvPr/>
        </p:nvSpPr>
        <p:spPr>
          <a:xfrm>
            <a:off x="-306332" y="207074"/>
            <a:ext cx="6019800" cy="873957"/>
          </a:xfrm>
          <a:prstGeom prst="rect">
            <a:avLst/>
          </a:prstGeom>
        </p:spPr>
        <p:txBody>
          <a:bodyPr vert="horz" wrap="square" lIns="0" tIns="12065" rIns="0" bIns="0" rtlCol="0" anchor="b">
            <a:spAutoFit/>
          </a:bodyPr>
          <a:lstStyle>
            <a:lvl1pPr algn="l" defTabSz="514350" rtl="0" eaLnBrk="1" latinLnBrk="0" hangingPunct="1">
              <a:lnSpc>
                <a:spcPct val="85000"/>
              </a:lnSpc>
              <a:spcBef>
                <a:spcPct val="0"/>
              </a:spcBef>
              <a:buNone/>
              <a:defRPr sz="3713" kern="1200" spc="-28" baseline="0">
                <a:solidFill>
                  <a:schemeClr val="tx1">
                    <a:lumMod val="85000"/>
                    <a:lumOff val="15000"/>
                  </a:schemeClr>
                </a:solidFill>
                <a:latin typeface="Source Sans Pro" panose="020B0503030403020204" pitchFamily="34" charset="0"/>
                <a:ea typeface="+mj-ea"/>
                <a:cs typeface="+mj-cs"/>
              </a:defRPr>
            </a:lvl1pPr>
          </a:lstStyle>
          <a:p>
            <a:pPr marL="12700" marR="5080" indent="2354580" algn="ctr">
              <a:lnSpc>
                <a:spcPct val="100299"/>
              </a:lnSpc>
              <a:spcBef>
                <a:spcPts val="95"/>
              </a:spcBef>
            </a:pPr>
            <a:r>
              <a:rPr lang="en-US" sz="2800" b="1" spc="-10" dirty="0">
                <a:latin typeface="Abadi" panose="020F0502020204030204" pitchFamily="34" charset="0"/>
              </a:rPr>
              <a:t>Category: Mr. Happy – Special Event Army Mid-Atlantic</a:t>
            </a:r>
            <a:r>
              <a:rPr lang="en-US" sz="2800" dirty="0">
                <a:solidFill>
                  <a:srgbClr val="000000"/>
                </a:solidFill>
                <a:effectLst/>
                <a:latin typeface="Abadi" panose="020F0502020204030204" pitchFamily="34" charset="0"/>
                <a:ea typeface="Calibri" panose="020F0502020204030204" pitchFamily="34" charset="0"/>
                <a:cs typeface="Arial" panose="020B0604020202020204" pitchFamily="34" charset="0"/>
              </a:rPr>
              <a:t> </a:t>
            </a:r>
            <a:endParaRPr lang="en-US" sz="2800" b="1" spc="-10" dirty="0">
              <a:latin typeface="Abadi" panose="020F0502020204030204" pitchFamily="34" charset="0"/>
            </a:endParaRPr>
          </a:p>
        </p:txBody>
      </p:sp>
      <p:sp>
        <p:nvSpPr>
          <p:cNvPr id="6" name="object 6">
            <a:extLst>
              <a:ext uri="{FF2B5EF4-FFF2-40B4-BE49-F238E27FC236}">
                <a16:creationId xmlns:a16="http://schemas.microsoft.com/office/drawing/2014/main" id="{AE69C5A0-3A21-F4BD-5912-AB4936E553B2}"/>
              </a:ext>
            </a:extLst>
          </p:cNvPr>
          <p:cNvSpPr txBox="1"/>
          <p:nvPr/>
        </p:nvSpPr>
        <p:spPr>
          <a:xfrm>
            <a:off x="2023723" y="7432015"/>
            <a:ext cx="4648200" cy="1365758"/>
          </a:xfrm>
          <a:prstGeom prst="rect">
            <a:avLst/>
          </a:prstGeom>
        </p:spPr>
        <p:txBody>
          <a:bodyPr vert="horz" wrap="square" lIns="0" tIns="12700" rIns="0" bIns="0" rtlCol="0">
            <a:spAutoFit/>
          </a:bodyPr>
          <a:lstStyle/>
          <a:p>
            <a:pPr marL="12700" marR="5080" indent="-635">
              <a:lnSpc>
                <a:spcPct val="100000"/>
              </a:lnSpc>
              <a:spcBef>
                <a:spcPts val="1365"/>
              </a:spcBef>
              <a:tabLst>
                <a:tab pos="5302250" algn="l"/>
                <a:tab pos="5950585" algn="l"/>
              </a:tabLst>
            </a:pPr>
            <a:endParaRPr lang="en-US" sz="1400" b="1" i="1" dirty="0">
              <a:latin typeface="Bookman Old Style"/>
              <a:cs typeface="Bookman Old Style"/>
            </a:endParaRPr>
          </a:p>
          <a:p>
            <a:pPr marL="12700" marR="5080" indent="-635">
              <a:lnSpc>
                <a:spcPct val="100000"/>
              </a:lnSpc>
              <a:spcBef>
                <a:spcPts val="1365"/>
              </a:spcBef>
              <a:tabLst>
                <a:tab pos="5302250" algn="l"/>
                <a:tab pos="5950585" algn="l"/>
              </a:tabLst>
            </a:pPr>
            <a:r>
              <a:rPr sz="2000" b="1" dirty="0">
                <a:latin typeface="Bookman Old Style"/>
                <a:cs typeface="Bookman Old Style"/>
              </a:rPr>
              <a:t>See</a:t>
            </a:r>
            <a:r>
              <a:rPr sz="2000" b="1" spc="-30" dirty="0">
                <a:latin typeface="Bookman Old Style"/>
                <a:cs typeface="Bookman Old Style"/>
              </a:rPr>
              <a:t> </a:t>
            </a:r>
            <a:r>
              <a:rPr sz="2000" b="1" dirty="0">
                <a:latin typeface="Bookman Old Style"/>
                <a:cs typeface="Bookman Old Style"/>
              </a:rPr>
              <a:t>attached</a:t>
            </a:r>
            <a:r>
              <a:rPr sz="2000" b="1" spc="-35" dirty="0">
                <a:latin typeface="Bookman Old Style"/>
                <a:cs typeface="Bookman Old Style"/>
              </a:rPr>
              <a:t> </a:t>
            </a:r>
            <a:r>
              <a:rPr lang="en-US" sz="2000" b="1" dirty="0">
                <a:latin typeface="Bookman Old Style"/>
                <a:cs typeface="Bookman Old Style"/>
              </a:rPr>
              <a:t>PowerPoint Presentation with pictures</a:t>
            </a:r>
            <a:endParaRPr sz="2000" b="1" dirty="0">
              <a:latin typeface="Bookman Old Style"/>
              <a:cs typeface="Bookman Old Style"/>
            </a:endParaRPr>
          </a:p>
          <a:p>
            <a:pPr marL="12700">
              <a:lnSpc>
                <a:spcPts val="3120"/>
              </a:lnSpc>
            </a:pPr>
            <a:r>
              <a:rPr sz="1400" b="0" dirty="0">
                <a:latin typeface="Bookman Old Style"/>
                <a:cs typeface="Bookman Old Style"/>
              </a:rPr>
              <a:t>.</a:t>
            </a:r>
            <a:endParaRPr sz="1400" dirty="0">
              <a:latin typeface="Bookman Old Style"/>
              <a:cs typeface="Bookman Old Style"/>
            </a:endParaRPr>
          </a:p>
        </p:txBody>
      </p:sp>
      <p:sp>
        <p:nvSpPr>
          <p:cNvPr id="3" name="TextBox 2">
            <a:extLst>
              <a:ext uri="{FF2B5EF4-FFF2-40B4-BE49-F238E27FC236}">
                <a16:creationId xmlns:a16="http://schemas.microsoft.com/office/drawing/2014/main" id="{3DF5CF19-2BE7-F657-3917-85082D71838B}"/>
              </a:ext>
            </a:extLst>
          </p:cNvPr>
          <p:cNvSpPr txBox="1"/>
          <p:nvPr/>
        </p:nvSpPr>
        <p:spPr>
          <a:xfrm>
            <a:off x="140489" y="1008641"/>
            <a:ext cx="6717511" cy="9879628"/>
          </a:xfrm>
          <a:prstGeom prst="rect">
            <a:avLst/>
          </a:prstGeom>
          <a:noFill/>
        </p:spPr>
        <p:txBody>
          <a:bodyPr wrap="square">
            <a:spAutoFit/>
          </a:bodyPr>
          <a:lstStyle/>
          <a:p>
            <a:pPr marL="12700" marR="5080" indent="-635"/>
            <a:r>
              <a:rPr lang="en-US" sz="1600" b="1" i="1" dirty="0">
                <a:latin typeface="Arial" panose="020B0604020202020204" pitchFamily="34" charset="0"/>
                <a:cs typeface="Arial" panose="020B0604020202020204" pitchFamily="34" charset="0"/>
              </a:rPr>
              <a:t>                           Description:</a:t>
            </a:r>
            <a:r>
              <a:rPr lang="en-US" sz="1600" b="1" i="1" spc="-15" dirty="0">
                <a:latin typeface="Arial" panose="020B0604020202020204" pitchFamily="34" charset="0"/>
                <a:cs typeface="Arial" panose="020B0604020202020204" pitchFamily="34" charset="0"/>
              </a:rPr>
              <a:t>  </a:t>
            </a:r>
            <a:r>
              <a:rPr lang="en-US" sz="1600" i="1" spc="-15" dirty="0">
                <a:latin typeface="Arial" panose="020B0604020202020204" pitchFamily="34" charset="0"/>
                <a:cs typeface="Arial" panose="020B0604020202020204" pitchFamily="34" charset="0"/>
              </a:rPr>
              <a:t>Mr. Happy inspired a culture of </a:t>
            </a:r>
            <a:r>
              <a:rPr lang="en-US" sz="1600" kern="100" dirty="0">
                <a:effectLst/>
                <a:latin typeface="Arial" panose="020B0604020202020204" pitchFamily="34" charset="0"/>
                <a:ea typeface="Aptos"/>
                <a:cs typeface="Arial" panose="020B0604020202020204" pitchFamily="34" charset="0"/>
              </a:rPr>
              <a:t>creativity</a:t>
            </a:r>
          </a:p>
          <a:p>
            <a:pPr marL="12700" marR="5080" indent="-635"/>
            <a:r>
              <a:rPr lang="en-US" sz="1600" kern="100" dirty="0">
                <a:latin typeface="Arial" panose="020B0604020202020204" pitchFamily="34" charset="0"/>
                <a:ea typeface="Aptos"/>
                <a:cs typeface="Arial" panose="020B0604020202020204" pitchFamily="34" charset="0"/>
              </a:rPr>
              <a:t>                           </a:t>
            </a:r>
            <a:r>
              <a:rPr lang="en-US" sz="1600" kern="100" dirty="0">
                <a:effectLst/>
                <a:latin typeface="Arial" panose="020B0604020202020204" pitchFamily="34" charset="0"/>
                <a:ea typeface="Aptos"/>
                <a:cs typeface="Arial" panose="020B0604020202020204" pitchFamily="34" charset="0"/>
              </a:rPr>
              <a:t> and a huge CFC engagements, fostering a spirit of</a:t>
            </a:r>
          </a:p>
          <a:p>
            <a:pPr marL="12700" marR="5080" indent="-635"/>
            <a:r>
              <a:rPr lang="en-US" sz="1600" kern="100" dirty="0">
                <a:latin typeface="Arial" panose="020B0604020202020204" pitchFamily="34" charset="0"/>
                <a:ea typeface="Aptos"/>
                <a:cs typeface="Arial" panose="020B0604020202020204" pitchFamily="34" charset="0"/>
              </a:rPr>
              <a:t>                            </a:t>
            </a:r>
            <a:r>
              <a:rPr lang="en-US" sz="1600" kern="100" dirty="0">
                <a:effectLst/>
                <a:latin typeface="Arial" panose="020B0604020202020204" pitchFamily="34" charset="0"/>
                <a:ea typeface="Aptos"/>
                <a:cs typeface="Arial" panose="020B0604020202020204" pitchFamily="34" charset="0"/>
              </a:rPr>
              <a:t> community and collaboration within Army Mid Atlantic.</a:t>
            </a:r>
          </a:p>
          <a:p>
            <a:pPr marL="12700" marR="5080" indent="-635"/>
            <a:r>
              <a:rPr lang="en-US" sz="1600" kern="100" dirty="0">
                <a:latin typeface="Arial" panose="020B0604020202020204" pitchFamily="34" charset="0"/>
                <a:ea typeface="Aptos"/>
                <a:cs typeface="Arial" panose="020B0604020202020204" pitchFamily="34" charset="0"/>
              </a:rPr>
              <a:t>                            </a:t>
            </a:r>
            <a:r>
              <a:rPr lang="en-US" sz="1600" kern="100" dirty="0">
                <a:effectLst/>
                <a:latin typeface="Arial" panose="020B0604020202020204" pitchFamily="34" charset="0"/>
                <a:ea typeface="Aptos"/>
                <a:cs typeface="Arial" panose="020B0604020202020204" pitchFamily="34" charset="0"/>
              </a:rPr>
              <a:t> Mr. Happy was created to draw the crowds, start</a:t>
            </a:r>
          </a:p>
          <a:p>
            <a:pPr marL="12700" marR="5080" indent="-635"/>
            <a:r>
              <a:rPr lang="en-US" sz="1600" kern="100" dirty="0">
                <a:latin typeface="Arial" panose="020B0604020202020204" pitchFamily="34" charset="0"/>
                <a:ea typeface="Aptos"/>
                <a:cs typeface="Arial" panose="020B0604020202020204" pitchFamily="34" charset="0"/>
              </a:rPr>
              <a:t>                            </a:t>
            </a:r>
            <a:r>
              <a:rPr lang="en-US" sz="1600" kern="100" dirty="0">
                <a:effectLst/>
                <a:latin typeface="Arial" panose="020B0604020202020204" pitchFamily="34" charset="0"/>
                <a:ea typeface="Aptos"/>
                <a:cs typeface="Arial" panose="020B0604020202020204" pitchFamily="34" charset="0"/>
              </a:rPr>
              <a:t> conversation and to put a smile on people faces.  Mr.</a:t>
            </a:r>
          </a:p>
          <a:p>
            <a:pPr marL="12700" marR="5080" indent="-635"/>
            <a:r>
              <a:rPr lang="en-US" sz="1600" kern="100" dirty="0">
                <a:latin typeface="Arial" panose="020B0604020202020204" pitchFamily="34" charset="0"/>
                <a:ea typeface="Aptos"/>
                <a:cs typeface="Arial" panose="020B0604020202020204" pitchFamily="34" charset="0"/>
              </a:rPr>
              <a:t>                            </a:t>
            </a:r>
            <a:r>
              <a:rPr lang="en-US" sz="1600" kern="100" dirty="0">
                <a:effectLst/>
                <a:latin typeface="Arial" panose="020B0604020202020204" pitchFamily="34" charset="0"/>
                <a:ea typeface="Aptos"/>
                <a:cs typeface="Arial" panose="020B0604020202020204" pitchFamily="34" charset="0"/>
              </a:rPr>
              <a:t> Happy was never late for CFC awareness events, Mr. Happy was the talk of the town that attended Army’s Kickoffs,</a:t>
            </a:r>
            <a:r>
              <a:rPr lang="en-US" sz="1600" dirty="0">
                <a:effectLst/>
                <a:latin typeface="Arial" panose="020B0604020202020204" pitchFamily="34" charset="0"/>
                <a:ea typeface="Calibri" panose="020F0502020204030204" pitchFamily="34" charset="0"/>
                <a:cs typeface="Arial" panose="020B0604020202020204" pitchFamily="34" charset="0"/>
              </a:rPr>
              <a:t> GRAND Landmark</a:t>
            </a:r>
            <a:r>
              <a:rPr lang="en-US" sz="1600" kern="100" dirty="0">
                <a:effectLst/>
                <a:latin typeface="Arial" panose="020B0604020202020204" pitchFamily="34" charset="0"/>
                <a:ea typeface="Aptos"/>
                <a:cs typeface="Arial" panose="020B0604020202020204" pitchFamily="34" charset="0"/>
              </a:rPr>
              <a:t> </a:t>
            </a:r>
            <a:r>
              <a:rPr lang="en-US" sz="1600" dirty="0">
                <a:effectLst/>
                <a:latin typeface="Arial" panose="020B0604020202020204" pitchFamily="34" charset="0"/>
                <a:ea typeface="Calibri" panose="020F0502020204030204" pitchFamily="34" charset="0"/>
                <a:cs typeface="Arial" panose="020B0604020202020204" pitchFamily="34" charset="0"/>
              </a:rPr>
              <a:t>"Falling for Philanthropy"  state-of-the-art National Museum of the United States Army where we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featured a lot of CFC awareness fun and activities, </a:t>
            </a:r>
            <a:r>
              <a:rPr lang="en-US" sz="1600" dirty="0">
                <a:effectLst/>
                <a:latin typeface="Arial" panose="020B0604020202020204" pitchFamily="34" charset="0"/>
                <a:ea typeface="Calibri" panose="020F0502020204030204" pitchFamily="34" charset="0"/>
                <a:cs typeface="Arial" panose="020B0604020202020204" pitchFamily="34" charset="0"/>
              </a:rPr>
              <a:t>had twelve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charities that give hope, health, and nutrition to our communities, Pentagon;</a:t>
            </a:r>
            <a:r>
              <a:rPr lang="en-US" sz="1600" kern="100" dirty="0">
                <a:effectLst/>
                <a:latin typeface="Arial" panose="020B0604020202020204" pitchFamily="34" charset="0"/>
                <a:ea typeface="Aptos"/>
                <a:cs typeface="Arial" panose="020B0604020202020204" pitchFamily="34" charset="0"/>
              </a:rPr>
              <a:t> Administrative to the Assistance to the Secretary of the Army, Executive Officer, Army Audit Donut dash event, visited Fort Belvoir, Acting Secretary of the Army and the Office of the Administrative to the Assistance to the Secretary of the Army folks,</a:t>
            </a: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600" b="0" spc="-10" dirty="0">
                <a:latin typeface="Arial" panose="020B0604020202020204" pitchFamily="34" charset="0"/>
                <a:cs typeface="Arial" panose="020B0604020202020204" pitchFamily="34" charset="0"/>
              </a:rPr>
              <a:t>Army’s Charity Fairs, Town hall meeting, Lunch-n-Learn, Chili </a:t>
            </a:r>
            <a:r>
              <a:rPr lang="en-US" sz="1600" spc="-10" dirty="0">
                <a:latin typeface="Arial" panose="020B0604020202020204" pitchFamily="34" charset="0"/>
                <a:cs typeface="Arial" panose="020B0604020202020204" pitchFamily="34" charset="0"/>
              </a:rPr>
              <a:t>Cookoffs, Senior Leadership briefing, </a:t>
            </a:r>
            <a:r>
              <a:rPr lang="en-US" sz="1600" b="0" spc="-10" dirty="0">
                <a:latin typeface="Arial" panose="020B0604020202020204" pitchFamily="34" charset="0"/>
                <a:cs typeface="Arial" panose="020B0604020202020204" pitchFamily="34" charset="0"/>
              </a:rPr>
              <a:t>Blessing bag events-engagements </a:t>
            </a:r>
            <a:r>
              <a:rPr lang="en-US" sz="1600" b="0" dirty="0">
                <a:latin typeface="Arial" panose="020B0604020202020204" pitchFamily="34" charset="0"/>
                <a:cs typeface="Arial" panose="020B0604020202020204" pitchFamily="34" charset="0"/>
              </a:rPr>
              <a:t>significantly</a:t>
            </a:r>
            <a:r>
              <a:rPr lang="en-US" sz="1600" b="0" spc="-5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helped</a:t>
            </a:r>
            <a:r>
              <a:rPr lang="en-US" sz="1600" b="0" spc="-3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to</a:t>
            </a:r>
            <a:r>
              <a:rPr lang="en-US" sz="1600" b="0" spc="-30" dirty="0">
                <a:latin typeface="Arial" panose="020B0604020202020204" pitchFamily="34" charset="0"/>
                <a:cs typeface="Arial" panose="020B0604020202020204" pitchFamily="34" charset="0"/>
              </a:rPr>
              <a:t> </a:t>
            </a:r>
            <a:r>
              <a:rPr lang="en-US" sz="1600" b="0" spc="-10" dirty="0">
                <a:latin typeface="Arial" panose="020B0604020202020204" pitchFamily="34" charset="0"/>
                <a:cs typeface="Arial" panose="020B0604020202020204" pitchFamily="34" charset="0"/>
              </a:rPr>
              <a:t>connect </a:t>
            </a:r>
            <a:r>
              <a:rPr lang="en-US" sz="1600" b="0" dirty="0">
                <a:latin typeface="Arial" panose="020B0604020202020204" pitchFamily="34" charset="0"/>
                <a:cs typeface="Arial" panose="020B0604020202020204" pitchFamily="34" charset="0"/>
              </a:rPr>
              <a:t>people</a:t>
            </a:r>
            <a:r>
              <a:rPr lang="en-US" sz="1600" b="0" spc="-5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together</a:t>
            </a:r>
            <a:r>
              <a:rPr lang="en-US" sz="1600" b="0" spc="-40" dirty="0">
                <a:latin typeface="Arial" panose="020B0604020202020204" pitchFamily="34" charset="0"/>
                <a:cs typeface="Arial" panose="020B0604020202020204" pitchFamily="34" charset="0"/>
              </a:rPr>
              <a:t> </a:t>
            </a:r>
            <a:r>
              <a:rPr lang="en-US" sz="1600" b="0" spc="-25" dirty="0">
                <a:latin typeface="Arial" panose="020B0604020202020204" pitchFamily="34" charset="0"/>
                <a:cs typeface="Arial" panose="020B0604020202020204" pitchFamily="34" charset="0"/>
              </a:rPr>
              <a:t>to </a:t>
            </a:r>
            <a:r>
              <a:rPr lang="en-US" sz="1600" b="0" dirty="0">
                <a:latin typeface="Arial" panose="020B0604020202020204" pitchFamily="34" charset="0"/>
                <a:cs typeface="Arial" panose="020B0604020202020204" pitchFamily="34" charset="0"/>
              </a:rPr>
              <a:t>bring</a:t>
            </a:r>
            <a:r>
              <a:rPr lang="en-US" sz="1600" b="0" spc="-1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widest</a:t>
            </a:r>
            <a:r>
              <a:rPr lang="en-US" sz="1600" b="0" spc="-3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CFC</a:t>
            </a:r>
            <a:r>
              <a:rPr lang="en-US" sz="1600" b="0" spc="-1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awareness</a:t>
            </a:r>
            <a:r>
              <a:rPr lang="en-US" sz="1600" b="0" spc="-2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in</a:t>
            </a:r>
            <a:r>
              <a:rPr lang="en-US" sz="1600" b="0" spc="-2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the</a:t>
            </a:r>
            <a:r>
              <a:rPr lang="en-US" sz="1600" b="0" spc="-20" dirty="0">
                <a:latin typeface="Arial" panose="020B0604020202020204" pitchFamily="34" charset="0"/>
                <a:cs typeface="Arial" panose="020B0604020202020204" pitchFamily="34" charset="0"/>
              </a:rPr>
              <a:t> Mid-Atlantic</a:t>
            </a:r>
            <a:r>
              <a:rPr lang="en-US" sz="1600" b="0" spc="-1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Area</a:t>
            </a:r>
            <a:r>
              <a:rPr lang="en-US" sz="1600" b="0" spc="-3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and</a:t>
            </a:r>
            <a:r>
              <a:rPr lang="en-US" sz="1600" b="0" spc="-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encourage</a:t>
            </a:r>
            <a:r>
              <a:rPr lang="en-US" sz="1600" b="0" spc="-2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them</a:t>
            </a:r>
            <a:r>
              <a:rPr lang="en-US" sz="1600" b="0" spc="-1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to</a:t>
            </a:r>
            <a:r>
              <a:rPr lang="en-US" sz="1600" b="0" spc="-1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make</a:t>
            </a:r>
            <a:r>
              <a:rPr lang="en-US" sz="1600" b="0" spc="-1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a</a:t>
            </a:r>
            <a:r>
              <a:rPr lang="en-US" sz="1600" b="0" spc="-1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CFC</a:t>
            </a:r>
            <a:r>
              <a:rPr lang="en-US" sz="1600" b="0" spc="-5" dirty="0">
                <a:latin typeface="Arial" panose="020B0604020202020204" pitchFamily="34" charset="0"/>
                <a:cs typeface="Arial" panose="020B0604020202020204" pitchFamily="34" charset="0"/>
              </a:rPr>
              <a:t> </a:t>
            </a:r>
            <a:r>
              <a:rPr lang="en-US" sz="1600" b="0" spc="-10" dirty="0">
                <a:latin typeface="Arial" panose="020B0604020202020204" pitchFamily="34" charset="0"/>
                <a:cs typeface="Arial" panose="020B0604020202020204" pitchFamily="34" charset="0"/>
              </a:rPr>
              <a:t>donation </a:t>
            </a:r>
            <a:r>
              <a:rPr lang="en-US" sz="1600" b="0" dirty="0">
                <a:latin typeface="Arial" panose="020B0604020202020204" pitchFamily="34" charset="0"/>
                <a:cs typeface="Arial" panose="020B0604020202020204" pitchFamily="34" charset="0"/>
              </a:rPr>
              <a:t>and</a:t>
            </a:r>
            <a:r>
              <a:rPr lang="en-US" sz="1600" b="0" spc="-2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get</a:t>
            </a:r>
            <a:r>
              <a:rPr lang="en-US" sz="1600" b="0" spc="-1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important</a:t>
            </a:r>
            <a:r>
              <a:rPr lang="en-US" sz="1600" b="0" spc="-2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information</a:t>
            </a:r>
            <a:r>
              <a:rPr lang="en-US" sz="1600" b="0" spc="-1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about</a:t>
            </a:r>
            <a:r>
              <a:rPr lang="en-US" sz="1600" b="0" spc="-2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the</a:t>
            </a:r>
            <a:r>
              <a:rPr lang="en-US" sz="1600" b="0" spc="-15" dirty="0">
                <a:latin typeface="Arial" panose="020B0604020202020204" pitchFamily="34" charset="0"/>
                <a:cs typeface="Arial" panose="020B0604020202020204" pitchFamily="34" charset="0"/>
              </a:rPr>
              <a:t> </a:t>
            </a:r>
            <a:r>
              <a:rPr lang="en-US" sz="1600" b="0" spc="-10" dirty="0">
                <a:latin typeface="Arial" panose="020B0604020202020204" pitchFamily="34" charset="0"/>
                <a:cs typeface="Arial" panose="020B0604020202020204" pitchFamily="34" charset="0"/>
              </a:rPr>
              <a:t>campaign, </a:t>
            </a:r>
            <a:r>
              <a:rPr lang="en-US" sz="1600" b="0" dirty="0">
                <a:latin typeface="Arial" panose="020B0604020202020204" pitchFamily="34" charset="0"/>
                <a:cs typeface="Arial" panose="020B0604020202020204" pitchFamily="34" charset="0"/>
              </a:rPr>
              <a:t>63</a:t>
            </a:r>
            <a:r>
              <a:rPr lang="en-US" sz="1600" b="0" spc="-25"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years</a:t>
            </a:r>
            <a:r>
              <a:rPr lang="en-US" sz="1600" b="0" spc="-10" dirty="0">
                <a:latin typeface="Arial" panose="020B0604020202020204" pitchFamily="34" charset="0"/>
                <a:cs typeface="Arial" panose="020B0604020202020204" pitchFamily="34" charset="0"/>
              </a:rPr>
              <a:t> </a:t>
            </a:r>
            <a:r>
              <a:rPr lang="en-US" sz="1600" b="0" dirty="0">
                <a:latin typeface="Arial" panose="020B0604020202020204" pitchFamily="34" charset="0"/>
                <a:cs typeface="Arial" panose="020B0604020202020204" pitchFamily="34" charset="0"/>
              </a:rPr>
              <a:t>of</a:t>
            </a:r>
            <a:r>
              <a:rPr lang="en-US" sz="1600" b="0" spc="-10" dirty="0">
                <a:latin typeface="Arial" panose="020B0604020202020204" pitchFamily="34" charset="0"/>
                <a:cs typeface="Arial" panose="020B0604020202020204" pitchFamily="34" charset="0"/>
              </a:rPr>
              <a:t> giving.</a:t>
            </a:r>
          </a:p>
          <a:p>
            <a:pPr marL="12700" marR="5080" indent="-635"/>
            <a:r>
              <a:rPr lang="en-US" sz="1600" b="1" spc="-10" dirty="0">
                <a:latin typeface="Arial" panose="020B0604020202020204" pitchFamily="34" charset="0"/>
                <a:cs typeface="Arial" panose="020B0604020202020204" pitchFamily="34" charset="0"/>
              </a:rPr>
              <a:t>Results:</a:t>
            </a:r>
            <a:r>
              <a:rPr lang="en-US" sz="1600" b="0" spc="-10" dirty="0">
                <a:latin typeface="Arial" panose="020B0604020202020204" pitchFamily="34" charset="0"/>
                <a:cs typeface="Arial" panose="020B0604020202020204" pitchFamily="34" charset="0"/>
              </a:rPr>
              <a:t> </a:t>
            </a:r>
            <a:r>
              <a:rPr lang="en-US" sz="1600" b="0" spc="-30" dirty="0">
                <a:latin typeface="Arial" panose="020B0604020202020204" pitchFamily="34" charset="0"/>
                <a:cs typeface="Arial" panose="020B0604020202020204" pitchFamily="34" charset="0"/>
              </a:rPr>
              <a:t>Army, Mid-Atlantic continued to host over 30 CFC awareness events throughout the campaign </a:t>
            </a:r>
            <a:r>
              <a:rPr lang="en-US" sz="1600" dirty="0">
                <a:effectLst/>
                <a:latin typeface="Arial" panose="020B0604020202020204" pitchFamily="34" charset="0"/>
                <a:ea typeface="Calibri" panose="020F0502020204030204" pitchFamily="34" charset="0"/>
              </a:rPr>
              <a:t>achieved 115% of its $850,000 goal by collecting $975,976 worth of donations and volunteer hours 4,254. </a:t>
            </a:r>
            <a:r>
              <a:rPr lang="en-US" sz="1600" b="0" spc="-30" dirty="0">
                <a:solidFill>
                  <a:srgbClr val="000000"/>
                </a:solidFill>
                <a:latin typeface="Arial" panose="020B0604020202020204" pitchFamily="34" charset="0"/>
                <a:ea typeface="Calibri" panose="020F0502020204030204" pitchFamily="34" charset="0"/>
                <a:cs typeface="Arial" panose="020B0604020202020204" pitchFamily="34" charset="0"/>
              </a:rPr>
              <a:t>T</a:t>
            </a: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he Army team maintained their zeal hosting one successful event after another to inspire people globally contrary to the many challenge during the campaign.</a:t>
            </a:r>
            <a:endParaRPr lang="en-US" sz="1600" kern="100" dirty="0">
              <a:effectLst/>
              <a:latin typeface="Arial" panose="020B0604020202020204" pitchFamily="34" charset="0"/>
              <a:ea typeface="Aptos"/>
              <a:cs typeface="Arial" panose="020B0604020202020204" pitchFamily="34" charset="0"/>
            </a:endParaRPr>
          </a:p>
          <a:p>
            <a:pPr marL="12700" marR="5080" indent="-635"/>
            <a:r>
              <a:rPr lang="en-US" sz="1600" kern="100" dirty="0">
                <a:effectLst/>
                <a:latin typeface="Arial" panose="020B0604020202020204" pitchFamily="34" charset="0"/>
                <a:ea typeface="Aptos"/>
                <a:cs typeface="Arial" panose="020B0604020202020204" pitchFamily="34" charset="0"/>
              </a:rPr>
              <a:t> </a:t>
            </a:r>
            <a:endParaRPr lang="en-US" sz="1600" b="1" i="1" spc="-15" dirty="0">
              <a:latin typeface="Arial" panose="020B0604020202020204" pitchFamily="34" charset="0"/>
              <a:cs typeface="Arial" panose="020B0604020202020204" pitchFamily="34" charset="0"/>
            </a:endParaRPr>
          </a:p>
          <a:p>
            <a:pPr marL="12700" marR="5080" indent="-635"/>
            <a:endParaRPr lang="en-US" sz="1600" b="1" i="1" spc="-15" dirty="0">
              <a:latin typeface="Arial" panose="020B0604020202020204" pitchFamily="34" charset="0"/>
              <a:cs typeface="Arial" panose="020B0604020202020204" pitchFamily="34" charset="0"/>
            </a:endParaRPr>
          </a:p>
          <a:p>
            <a:pPr marL="12700" marR="5080" indent="-635"/>
            <a:endParaRPr lang="en-US" sz="1600" dirty="0">
              <a:latin typeface="Arial" panose="020B0604020202020204" pitchFamily="34" charset="0"/>
              <a:ea typeface="Calibri" panose="020F0502020204030204" pitchFamily="34" charset="0"/>
              <a:cs typeface="Arial" panose="020B0604020202020204" pitchFamily="34" charset="0"/>
            </a:endParaRPr>
          </a:p>
          <a:p>
            <a:pPr marL="12700" marR="5080" indent="-635"/>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12700" marR="5080" indent="-635"/>
            <a:endParaRPr lang="en-US" sz="1800" b="1" spc="-3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2700" marR="5080" indent="-635"/>
            <a:r>
              <a:rPr lang="en-US" sz="1800" b="1" spc="-3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2400" b="1" spc="-30" dirty="0">
                <a:solidFill>
                  <a:schemeClr val="bg1"/>
                </a:solidFill>
                <a:latin typeface="Arial" panose="020B0604020202020204" pitchFamily="34" charset="0"/>
                <a:cs typeface="Arial" panose="020B0604020202020204" pitchFamily="34" charset="0"/>
              </a:rPr>
              <a:t>Page 1 of 1 </a:t>
            </a:r>
          </a:p>
          <a:p>
            <a:pPr marL="12700" marR="5080" indent="-635"/>
            <a:endParaRPr lang="en-US"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12700" marR="5080" indent="-635"/>
            <a:endParaRPr lang="en-US" sz="1400" spc="-30" dirty="0">
              <a:latin typeface="Bookman Old Style"/>
              <a:cs typeface="Bookman Old Style"/>
            </a:endParaRPr>
          </a:p>
          <a:p>
            <a:pPr marL="12700" marR="5080" indent="-635"/>
            <a:endParaRPr lang="en-US" sz="1400" b="0" spc="-30" dirty="0">
              <a:latin typeface="Bookman Old Style"/>
              <a:cs typeface="Bookman Old Style"/>
            </a:endParaRPr>
          </a:p>
          <a:p>
            <a:pPr marL="12700" marR="5080" indent="-635"/>
            <a:endParaRPr lang="en-US" sz="1400" spc="-30" dirty="0">
              <a:latin typeface="Bookman Old Style"/>
              <a:cs typeface="Bookman Old Style"/>
            </a:endParaRPr>
          </a:p>
          <a:p>
            <a:pPr marL="12700" marR="5080" indent="-635"/>
            <a:endParaRPr lang="en-US" sz="1400" b="0" spc="-30" dirty="0">
              <a:latin typeface="Bookman Old Style"/>
              <a:cs typeface="Bookman Old Style"/>
            </a:endParaRPr>
          </a:p>
          <a:p>
            <a:pPr marL="12700" marR="5080" indent="-635"/>
            <a:endParaRPr lang="en-US" sz="1400" spc="-30" dirty="0">
              <a:latin typeface="Bookman Old Style"/>
              <a:cs typeface="Bookman Old Style"/>
            </a:endParaRPr>
          </a:p>
          <a:p>
            <a:pPr marL="12700" marR="5080" indent="-635"/>
            <a:endParaRPr lang="en-US" sz="1400" b="0" spc="-30" dirty="0">
              <a:latin typeface="Bookman Old Style"/>
              <a:cs typeface="Bookman Old Style"/>
            </a:endParaRPr>
          </a:p>
          <a:p>
            <a:pPr marL="12700" marR="5080" indent="-635"/>
            <a:endParaRPr lang="en-US" sz="1400" spc="-30" dirty="0">
              <a:latin typeface="Bookman Old Style"/>
              <a:cs typeface="Bookman Old Style"/>
            </a:endParaRPr>
          </a:p>
        </p:txBody>
      </p:sp>
    </p:spTree>
    <p:extLst>
      <p:ext uri="{BB962C8B-B14F-4D97-AF65-F5344CB8AC3E}">
        <p14:creationId xmlns:p14="http://schemas.microsoft.com/office/powerpoint/2010/main" val="658839233"/>
      </p:ext>
    </p:extLst>
  </p:cSld>
  <p:clrMapOvr>
    <a:masterClrMapping/>
  </p:clrMapOvr>
</p:sld>
</file>

<file path=ppt/theme/theme1.xml><?xml version="1.0" encoding="utf-8"?>
<a:theme xmlns:a="http://schemas.openxmlformats.org/drawingml/2006/main" name="Retrospect">
  <a:themeElements>
    <a:clrScheme name="CFC">
      <a:dk1>
        <a:srgbClr val="000000"/>
      </a:dk1>
      <a:lt1>
        <a:sysClr val="window" lastClr="FFFFFF"/>
      </a:lt1>
      <a:dk2>
        <a:srgbClr val="003479"/>
      </a:dk2>
      <a:lt2>
        <a:srgbClr val="BDD9FF"/>
      </a:lt2>
      <a:accent1>
        <a:srgbClr val="003479"/>
      </a:accent1>
      <a:accent2>
        <a:srgbClr val="AC1A2F"/>
      </a:accent2>
      <a:accent3>
        <a:srgbClr val="58595B"/>
      </a:accent3>
      <a:accent4>
        <a:srgbClr val="E97200"/>
      </a:accent4>
      <a:accent5>
        <a:srgbClr val="73C162"/>
      </a:accent5>
      <a:accent6>
        <a:srgbClr val="208AA3"/>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1" id="{621777EB-6E05-4F6F-BA1C-AA748EDCD745}" vid="{E2B76257-35CF-42E9-B3DA-FEDE5AE59B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36EAA193895E46AC957FA26D4D1656" ma:contentTypeVersion="14" ma:contentTypeDescription="Create a new document." ma:contentTypeScope="" ma:versionID="7cd333f647209811632e2cb9d763c7b9">
  <xsd:schema xmlns:xsd="http://www.w3.org/2001/XMLSchema" xmlns:xs="http://www.w3.org/2001/XMLSchema" xmlns:p="http://schemas.microsoft.com/office/2006/metadata/properties" xmlns:ns3="8f4facf9-5bce-4b1b-8288-8617b2287c71" xmlns:ns4="aeb3ff77-84b1-4630-90de-8a0929e15754" targetNamespace="http://schemas.microsoft.com/office/2006/metadata/properties" ma:root="true" ma:fieldsID="826f9fd0b6be6b0ef07e1d4c199eb068" ns3:_="" ns4:_="">
    <xsd:import namespace="8f4facf9-5bce-4b1b-8288-8617b2287c71"/>
    <xsd:import namespace="aeb3ff77-84b1-4630-90de-8a0929e1575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element ref="ns3:_activity" minOccurs="0"/>
                <xsd:element ref="ns3:MediaServiceObjectDetectorVersions"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4facf9-5bce-4b1b-8288-8617b2287c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b3ff77-84b1-4630-90de-8a0929e1575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f4facf9-5bce-4b1b-8288-8617b2287c71" xsi:nil="true"/>
  </documentManagement>
</p:properties>
</file>

<file path=customXml/itemProps1.xml><?xml version="1.0" encoding="utf-8"?>
<ds:datastoreItem xmlns:ds="http://schemas.openxmlformats.org/officeDocument/2006/customXml" ds:itemID="{969F4EF8-3DDE-4D91-A2BD-E313A4BE9E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4facf9-5bce-4b1b-8288-8617b2287c71"/>
    <ds:schemaRef ds:uri="aeb3ff77-84b1-4630-90de-8a0929e157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0C16B5-1C87-4302-85B4-265309B56696}">
  <ds:schemaRefs>
    <ds:schemaRef ds:uri="http://schemas.microsoft.com/sharepoint/v3/contenttype/forms"/>
  </ds:schemaRefs>
</ds:datastoreItem>
</file>

<file path=customXml/itemProps3.xml><?xml version="1.0" encoding="utf-8"?>
<ds:datastoreItem xmlns:ds="http://schemas.openxmlformats.org/officeDocument/2006/customXml" ds:itemID="{C504229F-F099-4DE4-9718-8B0FD33C00BC}">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8f4facf9-5bce-4b1b-8288-8617b2287c71"/>
    <ds:schemaRef ds:uri="http://purl.org/dc/terms/"/>
    <ds:schemaRef ds:uri="http://schemas.microsoft.com/office/infopath/2007/PartnerControls"/>
    <ds:schemaRef ds:uri="aeb3ff77-84b1-4630-90de-8a0929e15754"/>
    <ds:schemaRef ds:uri="http://www.w3.org/XML/1998/namespace"/>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emplate>2018 CFC PowerPoint Template</Template>
  <TotalTime>12340</TotalTime>
  <Words>310</Words>
  <Application>Microsoft Office PowerPoint</Application>
  <PresentationFormat>Letter Paper (8.5x11 in)</PresentationFormat>
  <Paragraphs>23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Abadi</vt:lpstr>
      <vt:lpstr>Arial</vt:lpstr>
      <vt:lpstr>Bookman Old Style</vt:lpstr>
      <vt:lpstr>Calibri</vt:lpstr>
      <vt:lpstr>Open Sans Regular</vt:lpstr>
      <vt:lpstr>Source Sans Pro</vt:lpstr>
      <vt:lpstr>Retrospect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Cynthia Odoms-Cheatham</dc:creator>
  <cp:keywords/>
  <dc:description/>
  <cp:lastModifiedBy>Cynthia</cp:lastModifiedBy>
  <cp:revision>317</cp:revision>
  <cp:lastPrinted>2023-08-16T14:18:32Z</cp:lastPrinted>
  <dcterms:created xsi:type="dcterms:W3CDTF">2018-07-30T14:55:09Z</dcterms:created>
  <dcterms:modified xsi:type="dcterms:W3CDTF">2025-02-17T03:43:35Z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0x0101006636EAA193895E46AC957FA26D4D1656</vt:lpwstr>
  </property>
</Properties>
</file>